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61" r:id="rId4"/>
    <p:sldId id="263" r:id="rId5"/>
    <p:sldId id="388" r:id="rId6"/>
    <p:sldId id="265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 LV1" id="{E343AB43-DE81-46C8-BCDA-CA2A1898D79D}">
          <p14:sldIdLst>
            <p14:sldId id="257"/>
            <p14:sldId id="260"/>
            <p14:sldId id="261"/>
            <p14:sldId id="263"/>
            <p14:sldId id="388"/>
            <p14:sldId id="265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15"/>
    <a:srgbClr val="FF9900"/>
    <a:srgbClr val="FFFFFF"/>
    <a:srgbClr val="F5F5F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1063" autoAdjust="0"/>
  </p:normalViewPr>
  <p:slideViewPr>
    <p:cSldViewPr snapToGrid="0">
      <p:cViewPr>
        <p:scale>
          <a:sx n="88" d="100"/>
          <a:sy n="88" d="100"/>
        </p:scale>
        <p:origin x="-64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D211B-3162-4B85-91CF-9EDF302100C7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20220-6EBE-4738-8008-2FBF87AB8E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77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0220-6EBE-4738-8008-2FBF87AB8E8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25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1450~1250</a:t>
            </a:r>
          </a:p>
          <a:p>
            <a:r>
              <a:rPr lang="en-US" altLang="zh-CN" dirty="0"/>
              <a:t>600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0220-6EBE-4738-8008-2FBF87AB8E8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22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0220-6EBE-4738-8008-2FBF87AB8E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33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0220-6EBE-4738-8008-2FBF87AB8E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330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0220-6EBE-4738-8008-2FBF87AB8E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303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0220-6EBE-4738-8008-2FBF87AB8E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033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0220-6EBE-4738-8008-2FBF87AB8E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52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AA09FF-97B2-2BC1-F2B3-9234DE1B4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E7D4292-147B-E818-C006-1BE90AFD3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0EBF951-052A-637C-A7CA-EA8A982C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A40-4A0B-4339-A943-CF242601BD3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E78DBDC-0203-8A3A-1CDB-118EC8117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9E6A81B-0B5B-09C4-CB1D-3A2184E0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9763-4DFA-414B-8963-0DAA635DD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44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76E7A5-0A45-ACE8-CDFB-E779F16D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7BA6C69-7774-A885-042C-F3B4931A1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D4749EF-A57D-1A14-A149-41B304C7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A40-4A0B-4339-A943-CF242601BD3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C62652E-B50C-4CE4-00D5-F9EF7326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752DCB1-DF0A-C690-FA26-B4E273E1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9763-4DFA-414B-8963-0DAA635DD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74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F043192-B44B-C713-3424-84181C78A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8067F74-FCB1-8704-21CE-D508769BA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FBE0F1D-7F83-C0D4-20F8-11B62EB4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A40-4A0B-4339-A943-CF242601BD3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866EC5B-6390-A41E-67AC-F141E0E5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9259E8-E91B-EEDF-0741-117F7D8D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9763-4DFA-414B-8963-0DAA635DD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24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E621FA-67D8-76E4-C077-799A980B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918C81F-EAD2-0718-C9DC-F3640C61C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B313784-761C-BB19-0E3F-96B4AE60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A40-4A0B-4339-A943-CF242601BD3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558FDD4-5AAC-95B3-E127-7205D39D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BE7E460-C47F-37D1-9144-A4172667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9763-4DFA-414B-8963-0DAA635DD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30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0EAA5EC-A423-4ACD-0C57-F192D7178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EE41833-B7C8-BDDC-F4BE-D18C8B945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E80ECA-A27E-ED5D-6F71-008046FD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A40-4A0B-4339-A943-CF242601BD3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7E1375C-BC65-8511-48B1-086775026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1657A05-B645-641C-82BA-7A2A129F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9763-4DFA-414B-8963-0DAA635DD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74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F1EA93-9466-98D5-404A-CF125FF56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A0368B6-D5B1-3BC4-5BEC-AE343FFB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58AF563-FB6E-416F-FF90-D04CBCE46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71F82E7-ADC8-208B-DB12-F0C0433F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A40-4A0B-4339-A943-CF242601BD3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E11A034-FBFE-F562-3B30-C1CCEC94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906C730-8758-AE51-4B71-B7DF8C8F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9763-4DFA-414B-8963-0DAA635DD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3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258F0D3-2339-A516-9B86-B36AA801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AA60E9F-0764-888A-AD59-326370197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7B3B507-B171-11E5-95B6-1BAA250E1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0967969-3722-2383-7647-D87A8CA46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A08F5BDB-0C56-BE78-2ADD-286FCAD8A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06CD89B-1537-CC8C-5744-CFEA5CF4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A40-4A0B-4339-A943-CF242601BD3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23738CF-D312-C320-D8F5-F694BC11C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56D709D-1ADF-07F4-9A65-52A6BD6B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9763-4DFA-414B-8963-0DAA635DD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02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E10DFD-F46B-5EB5-B085-1D8EDC613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B97B9FA-D2CA-729E-06FA-99FE6DEA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A40-4A0B-4339-A943-CF242601BD3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981DED9-3934-FFB4-9B04-F3DE3DB5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B33D77F-4323-5D29-2A46-AE93040A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9763-4DFA-414B-8963-0DAA635DD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4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978FDB3-5FFF-DA46-B792-49D14842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A40-4A0B-4339-A943-CF242601BD3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212D2E9-B11E-D326-D165-8E9F6FFD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5CD94FB-4AA1-62AF-5090-6ABFB75D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9763-4DFA-414B-8963-0DAA635DD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79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2B91BFF-648E-9F13-440F-3194550C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51F6F11-4FFC-9240-261A-0A7CAD9A5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EF20388-3B58-5E26-F8A6-83F49DEFD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0C3EF03-96B6-D482-668F-829E2A42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A40-4A0B-4339-A943-CF242601BD3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467D158-1DA9-984F-B9A7-61789DB7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FB13FD-1A56-40D2-1051-2A31ACD7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9763-4DFA-414B-8963-0DAA635DD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82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0744C83-3AF7-8079-2642-5B7381E5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B63FFF78-54E5-BB54-5F61-BB94210EE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2C4BDC7-7325-5A76-6B28-B372E09AA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6F14B61-EA13-3316-D642-58005267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A40-4A0B-4339-A943-CF242601BD3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36BC3A-7381-CC07-06EE-26A0D6DA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3C2AC5C-DB12-3D26-091B-068BD152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9763-4DFA-414B-8963-0DAA635DD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67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1599C7C2-F300-CCF5-C6E7-D0CA7B83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1CCA44A-B3FD-D217-D811-A6B4D8D24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E9D0C0-10B0-2033-29A3-0A2D4BC69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5CA40-4A0B-4339-A943-CF242601BD3A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8176C2D-98F8-9CAF-761E-4482D9D3B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5B3B4DD-A055-5E5E-EE85-FFC0FF325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C9763-4DFA-414B-8963-0DAA635DD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92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39000">
              <a:schemeClr val="accent3">
                <a:lumMod val="45000"/>
                <a:lumOff val="5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28477B1-1332-19E6-535C-A5F97F68CB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accent3">
                  <a:lumMod val="4000"/>
                  <a:lumOff val="96000"/>
                </a:schemeClr>
              </a:gs>
              <a:gs pos="0">
                <a:schemeClr val="accent3">
                  <a:lumMod val="45000"/>
                  <a:lumOff val="55000"/>
                  <a:alpha val="57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376104D-E308-0B65-5D42-0916BB52F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84" y="11255"/>
            <a:ext cx="2107016" cy="210776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0C35961-E2FB-7B3A-8621-86DB8E2246E1}"/>
              </a:ext>
            </a:extLst>
          </p:cNvPr>
          <p:cNvSpPr txBox="1"/>
          <p:nvPr/>
        </p:nvSpPr>
        <p:spPr>
          <a:xfrm flipH="1">
            <a:off x="5645316" y="2512153"/>
            <a:ext cx="569950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xend" pitchFamily="2" charset="-70"/>
                <a:cs typeface="Calibri" panose="020F0502020204030204" pitchFamily="34" charset="0"/>
              </a:rPr>
              <a:t>Virnastatav akusüsteem</a:t>
            </a:r>
            <a:endParaRPr lang="en-US" altLang="zh-CN" sz="4400" b="1" dirty="0">
              <a:solidFill>
                <a:schemeClr val="tx1">
                  <a:lumMod val="75000"/>
                  <a:lumOff val="25000"/>
                </a:schemeClr>
              </a:solidFill>
              <a:latin typeface="Lexend" pitchFamily="2" charset="-70"/>
              <a:cs typeface="Calibri" panose="020F0502020204030204" pitchFamily="34" charset="0"/>
            </a:endParaRPr>
          </a:p>
          <a:p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xend" pitchFamily="2" charset="-70"/>
                <a:cs typeface="Calibri" panose="020F0502020204030204" pitchFamily="34" charset="0"/>
              </a:rPr>
              <a:t>Pi </a:t>
            </a:r>
            <a:r>
              <a:rPr lang="en-US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xend" pitchFamily="2" charset="-70"/>
                <a:cs typeface="Calibri" panose="020F0502020204030204" pitchFamily="34" charset="0"/>
              </a:rPr>
              <a:t>LV</a:t>
            </a:r>
            <a:r>
              <a:rPr lang="et-EE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xend" pitchFamily="2" charset="-70"/>
                <a:cs typeface="Calibri" panose="020F0502020204030204" pitchFamily="34" charset="0"/>
              </a:rPr>
              <a:t>1</a:t>
            </a:r>
            <a:r>
              <a:rPr lang="en-US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xend" pitchFamily="2" charset="-70"/>
                <a:cs typeface="Calibri" panose="020F0502020204030204" pitchFamily="34" charset="0"/>
              </a:rPr>
              <a:t> </a:t>
            </a:r>
            <a:endParaRPr lang="en-US" altLang="zh-CN" sz="5400" b="1" dirty="0">
              <a:solidFill>
                <a:schemeClr val="tx1">
                  <a:lumMod val="75000"/>
                  <a:lumOff val="25000"/>
                </a:schemeClr>
              </a:solidFill>
              <a:latin typeface="Lexend" pitchFamily="2" charset="-70"/>
              <a:cs typeface="Calibri" panose="020F050202020403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79898BA-CC99-431C-8132-1506F2C1E5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56" y="1781159"/>
            <a:ext cx="1814373" cy="67572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80008AA1-C3DF-08CC-2A1B-3C3E73794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5554133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F024C6E-EC6D-0E15-5E3B-00A950F1FE26}"/>
              </a:ext>
            </a:extLst>
          </p:cNvPr>
          <p:cNvSpPr/>
          <p:nvPr/>
        </p:nvSpPr>
        <p:spPr>
          <a:xfrm>
            <a:off x="0" y="6624744"/>
            <a:ext cx="12191999" cy="233255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40000"/>
                  <a:lumOff val="60000"/>
                </a:schemeClr>
              </a:gs>
              <a:gs pos="50000">
                <a:schemeClr val="accent2"/>
              </a:gs>
              <a:gs pos="0">
                <a:srgbClr val="FF9900"/>
              </a:gs>
              <a:gs pos="87000">
                <a:srgbClr val="FFC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E028F0EC-0982-E654-5B0A-2C57E4CD2E3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bg2">
              <a:lumMod val="25000"/>
            </a:scheme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EF346269-FB39-6861-1E61-62BD32B4F30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Picture 2" descr="D:\ZHY\公司文件\派智VI\PYTES 白.png">
              <a:extLst>
                <a:ext uri="{FF2B5EF4-FFF2-40B4-BE49-F238E27FC236}">
                  <a16:creationId xmlns:a16="http://schemas.microsoft.com/office/drawing/2014/main" xmlns="" id="{93441B5B-481A-21AE-1692-53825FFD6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0693981" y="253241"/>
              <a:ext cx="1234937" cy="392286"/>
            </a:xfrm>
            <a:prstGeom prst="rect">
              <a:avLst/>
            </a:prstGeom>
            <a:noFill/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BAA0A17-E9A9-6535-4D58-A3197FBE5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04" y="927483"/>
            <a:ext cx="2787350" cy="5278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34E9E11B-A468-BD07-E8E4-20AC47C2B5F9}"/>
              </a:ext>
            </a:extLst>
          </p:cNvPr>
          <p:cNvGrpSpPr/>
          <p:nvPr/>
        </p:nvGrpSpPr>
        <p:grpSpPr>
          <a:xfrm>
            <a:off x="5727556" y="834217"/>
            <a:ext cx="5840466" cy="5439955"/>
            <a:chOff x="5718591" y="1022476"/>
            <a:chExt cx="5840466" cy="5439955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3206C1B1-812D-A3F6-C8E7-140D78CF489F}"/>
                </a:ext>
              </a:extLst>
            </p:cNvPr>
            <p:cNvSpPr txBox="1"/>
            <p:nvPr/>
          </p:nvSpPr>
          <p:spPr>
            <a:xfrm flipH="1">
              <a:off x="5733582" y="1022476"/>
              <a:ext cx="20505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Pi LV1  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D50BD13A-F35D-91AB-73FD-FDFA870EA9D0}"/>
                </a:ext>
              </a:extLst>
            </p:cNvPr>
            <p:cNvSpPr txBox="1"/>
            <p:nvPr/>
          </p:nvSpPr>
          <p:spPr>
            <a:xfrm flipH="1">
              <a:off x="5733582" y="1762126"/>
              <a:ext cx="3901485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Elemendi tüüp</a:t>
              </a:r>
              <a:r>
                <a:rPr lang="et-EE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	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LFP</a:t>
              </a:r>
              <a:endParaRPr lang="en-US" altLang="zh-CN" sz="1400" dirty="0">
                <a:solidFill>
                  <a:schemeClr val="bg1"/>
                </a:solidFill>
                <a:latin typeface="Lexend" pitchFamily="2" charset="-70"/>
                <a:cs typeface="Calibri" panose="020F0502020204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Nimimahtuvus</a:t>
              </a:r>
              <a:r>
                <a:rPr lang="et-EE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	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5.12 </a:t>
              </a:r>
              <a:r>
                <a:rPr lang="en-US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kWh</a:t>
              </a:r>
            </a:p>
            <a:p>
              <a:pPr>
                <a:lnSpc>
                  <a:spcPts val="2000"/>
                </a:lnSpc>
              </a:pP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Nimipinge		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51.2 </a:t>
              </a:r>
              <a:r>
                <a:rPr lang="en-US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V</a:t>
              </a:r>
            </a:p>
            <a:p>
              <a:pPr>
                <a:lnSpc>
                  <a:spcPts val="2000"/>
                </a:lnSpc>
              </a:pP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Maksimaalne kogus	Kuni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6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 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virnas</a:t>
              </a:r>
              <a:endParaRPr lang="en-US" altLang="zh-CN" sz="1400" dirty="0">
                <a:solidFill>
                  <a:schemeClr val="bg1"/>
                </a:solidFill>
                <a:latin typeface="Lexend" pitchFamily="2" charset="-70"/>
                <a:cs typeface="Calibri" panose="020F0502020204030204" pitchFamily="34" charset="0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6CD34937-234D-10CA-EEB6-687650EAFCDB}"/>
                </a:ext>
              </a:extLst>
            </p:cNvPr>
            <p:cNvCxnSpPr/>
            <p:nvPr/>
          </p:nvCxnSpPr>
          <p:spPr>
            <a:xfrm>
              <a:off x="5818392" y="2925110"/>
              <a:ext cx="39014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DB68A34B-FBA9-BD72-03F8-B6CC35E3F3F7}"/>
                </a:ext>
              </a:extLst>
            </p:cNvPr>
            <p:cNvSpPr txBox="1"/>
            <p:nvPr/>
          </p:nvSpPr>
          <p:spPr>
            <a:xfrm flipH="1">
              <a:off x="5718591" y="3019469"/>
              <a:ext cx="4966425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Võimsus</a:t>
              </a:r>
              <a:r>
                <a:rPr lang="et-EE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	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	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2.56 kW/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moodul</a:t>
              </a:r>
              <a:endParaRPr lang="en-US" altLang="zh-CN" sz="1400" dirty="0">
                <a:solidFill>
                  <a:schemeClr val="bg1"/>
                </a:solidFill>
                <a:latin typeface="Lexend" pitchFamily="2" charset="-70"/>
                <a:cs typeface="Calibri" panose="020F0502020204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                                      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Kuni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10.24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kW  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kokku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  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</a:t>
              </a:r>
              <a:endParaRPr lang="en-US" altLang="zh-CN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635D337D-0092-DECD-9F09-2CFD7B613BE8}"/>
                </a:ext>
              </a:extLst>
            </p:cNvPr>
            <p:cNvCxnSpPr/>
            <p:nvPr/>
          </p:nvCxnSpPr>
          <p:spPr>
            <a:xfrm>
              <a:off x="5818392" y="3703128"/>
              <a:ext cx="39014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9C9EB0D2-5FCA-B4E9-7E85-EB732665493C}"/>
                </a:ext>
              </a:extLst>
            </p:cNvPr>
            <p:cNvSpPr txBox="1"/>
            <p:nvPr/>
          </p:nvSpPr>
          <p:spPr>
            <a:xfrm flipH="1">
              <a:off x="5733580" y="3791497"/>
              <a:ext cx="5825477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Sertifikaadid	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UN38.3  UL1973</a:t>
              </a:r>
              <a:endParaRPr lang="en-US" altLang="zh-CN" sz="1400" dirty="0">
                <a:solidFill>
                  <a:schemeClr val="bg1"/>
                </a:solidFill>
                <a:latin typeface="Lexend" pitchFamily="2" charset="-70"/>
                <a:cs typeface="Calibri" panose="020F0502020204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                                    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UL9540A </a:t>
              </a:r>
              <a:endParaRPr lang="et-EE" altLang="zh-CN" sz="1400" dirty="0" smtClean="0">
                <a:solidFill>
                  <a:schemeClr val="bg1"/>
                </a:solidFill>
                <a:latin typeface="Lexend" pitchFamily="2" charset="-70"/>
                <a:cs typeface="Calibri" panose="020F0502020204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t-EE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	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	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UL9540</a:t>
              </a:r>
              <a:endParaRPr lang="en-US" altLang="zh-CN" sz="1400" dirty="0">
                <a:solidFill>
                  <a:schemeClr val="bg1"/>
                </a:solidFill>
                <a:latin typeface="Lexend" pitchFamily="2" charset="-70"/>
                <a:cs typeface="Calibri" panose="020F0502020204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Garantii		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10 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aastat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@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6000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tsüklit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@ 90%DOD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B4303F6E-815A-B03C-2211-09EA6C51B0A8}"/>
                </a:ext>
              </a:extLst>
            </p:cNvPr>
            <p:cNvCxnSpPr/>
            <p:nvPr/>
          </p:nvCxnSpPr>
          <p:spPr>
            <a:xfrm>
              <a:off x="5818392" y="4961797"/>
              <a:ext cx="39014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54C2440F-8F9E-ED5A-378E-91D8320166CB}"/>
                </a:ext>
              </a:extLst>
            </p:cNvPr>
            <p:cNvSpPr txBox="1"/>
            <p:nvPr/>
          </p:nvSpPr>
          <p:spPr>
            <a:xfrm flipH="1">
              <a:off x="5718592" y="5087696"/>
              <a:ext cx="4824352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I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P kaitseaste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 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	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IP55</a:t>
              </a:r>
              <a:endParaRPr lang="en-US" altLang="zh-CN" sz="1400" dirty="0">
                <a:solidFill>
                  <a:schemeClr val="bg1"/>
                </a:solidFill>
                <a:latin typeface="Lexend" pitchFamily="2" charset="-70"/>
                <a:cs typeface="Calibri" panose="020F0502020204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Mõõdud	</a:t>
              </a:r>
              <a:r>
                <a:rPr lang="et-EE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	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680 </a:t>
              </a:r>
              <a:r>
                <a:rPr lang="et-EE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× 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241 </a:t>
              </a:r>
              <a:r>
                <a:rPr lang="et-EE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× 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259 </a:t>
              </a:r>
              <a:r>
                <a:rPr lang="et-EE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mm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   </a:t>
              </a:r>
              <a:r>
                <a:rPr lang="en-US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BMU</a:t>
              </a:r>
            </a:p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                      </a:t>
              </a:r>
              <a:r>
                <a:rPr lang="et-EE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	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680 </a:t>
              </a:r>
              <a:r>
                <a:rPr lang="et-EE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× 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241 </a:t>
              </a:r>
              <a:r>
                <a:rPr lang="et-EE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× 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281 mm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   BCU&amp;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alus</a:t>
              </a:r>
              <a:endParaRPr lang="en-US" altLang="zh-CN" sz="1400" dirty="0">
                <a:solidFill>
                  <a:schemeClr val="bg1"/>
                </a:solidFill>
                <a:latin typeface="Lexend" pitchFamily="2" charset="-70"/>
                <a:cs typeface="Calibri" panose="020F0502020204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Kaalud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      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	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57 kg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  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BMU</a:t>
              </a:r>
              <a:endParaRPr lang="en-US" altLang="zh-CN" sz="1400" dirty="0">
                <a:solidFill>
                  <a:schemeClr val="bg1"/>
                </a:solidFill>
                <a:latin typeface="Lexend" pitchFamily="2" charset="-70"/>
                <a:cs typeface="Calibri" panose="020F0502020204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                            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	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15.47 kg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BCU&amp;</a:t>
              </a:r>
              <a:r>
                <a:rPr lang="et-EE" altLang="zh-CN" sz="1400" dirty="0" smtClean="0">
                  <a:solidFill>
                    <a:schemeClr val="bg1"/>
                  </a:solidFill>
                  <a:latin typeface="Lexend" pitchFamily="2" charset="-70"/>
                  <a:cs typeface="Calibri" panose="020F0502020204030204" pitchFamily="34" charset="0"/>
                </a:rPr>
                <a:t>alus</a:t>
              </a:r>
              <a:endParaRPr lang="en-US" altLang="zh-CN" sz="1400" dirty="0">
                <a:solidFill>
                  <a:schemeClr val="bg1"/>
                </a:solidFill>
                <a:latin typeface="Lexend" pitchFamily="2" charset="-7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30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79898BA-CC99-431C-8132-1506F2C1E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23" y="240226"/>
            <a:ext cx="1112776" cy="41443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C1BC478A-104A-8874-B064-F66BE747ECA2}"/>
              </a:ext>
            </a:extLst>
          </p:cNvPr>
          <p:cNvSpPr txBox="1"/>
          <p:nvPr/>
        </p:nvSpPr>
        <p:spPr>
          <a:xfrm flipH="1">
            <a:off x="304799" y="124276"/>
            <a:ext cx="468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xend" pitchFamily="2" charset="-70"/>
                <a:cs typeface="Calibri" panose="020F0502020204030204" pitchFamily="34" charset="0"/>
              </a:rPr>
              <a:t>Paindlik mahtuvus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Lexend" pitchFamily="2" charset="-70"/>
              <a:cs typeface="Calibri" panose="020F0502020204030204" pitchFamily="34" charset="0"/>
            </a:endParaRPr>
          </a:p>
        </p:txBody>
      </p:sp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xmlns="" id="{9F1DE33D-A296-7AA6-F74F-FEB5AB541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992563"/>
              </p:ext>
            </p:extLst>
          </p:nvPr>
        </p:nvGraphicFramePr>
        <p:xfrm>
          <a:off x="408414" y="3429791"/>
          <a:ext cx="10782100" cy="2712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74072">
                  <a:extLst>
                    <a:ext uri="{9D8B030D-6E8A-4147-A177-3AD203B41FA5}">
                      <a16:colId xmlns:a16="http://schemas.microsoft.com/office/drawing/2014/main" xmlns="" val="389476967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xmlns="" val="10585798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3061792359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xmlns="" val="1820668971"/>
                    </a:ext>
                  </a:extLst>
                </a:gridCol>
                <a:gridCol w="1197428">
                  <a:extLst>
                    <a:ext uri="{9D8B030D-6E8A-4147-A177-3AD203B41FA5}">
                      <a16:colId xmlns:a16="http://schemas.microsoft.com/office/drawing/2014/main" xmlns="" val="16369737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3338831066"/>
                    </a:ext>
                  </a:extLst>
                </a:gridCol>
                <a:gridCol w="1589315">
                  <a:extLst>
                    <a:ext uri="{9D8B030D-6E8A-4147-A177-3AD203B41FA5}">
                      <a16:colId xmlns:a16="http://schemas.microsoft.com/office/drawing/2014/main" xmlns="" val="3115145620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xmlns="" val="2225422908"/>
                    </a:ext>
                  </a:extLst>
                </a:gridCol>
              </a:tblGrid>
              <a:tr h="511350">
                <a:tc>
                  <a:txBody>
                    <a:bodyPr/>
                    <a:lstStyle/>
                    <a:p>
                      <a:pPr algn="ctr"/>
                      <a:r>
                        <a:rPr lang="et-EE" altLang="zh-CN" sz="1400" dirty="0" smtClean="0">
                          <a:latin typeface="Lexend" pitchFamily="2" charset="-7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Kogus</a:t>
                      </a:r>
                      <a:endParaRPr lang="zh-CN" altLang="en-US" sz="1400" dirty="0">
                        <a:latin typeface="Lexend" pitchFamily="2" charset="-7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altLang="zh-CN" sz="1400" dirty="0" smtClean="0">
                          <a:latin typeface="Lexend" pitchFamily="2" charset="-70"/>
                          <a:cs typeface="Calibri" panose="020F0502020204030204" pitchFamily="34" charset="0"/>
                        </a:rPr>
                        <a:t>Virnu</a:t>
                      </a:r>
                      <a:endParaRPr lang="zh-CN" altLang="en-US" sz="1400" dirty="0">
                        <a:latin typeface="Lexend" pitchFamily="2" charset="-7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altLang="zh-CN" sz="1400" dirty="0" smtClean="0">
                          <a:latin typeface="Lexend" pitchFamily="2" charset="-70"/>
                          <a:cs typeface="Calibri" panose="020F0502020204030204" pitchFamily="34" charset="0"/>
                        </a:rPr>
                        <a:t>Nimimahtuvus</a:t>
                      </a:r>
                    </a:p>
                    <a:p>
                      <a:pPr algn="ctr"/>
                      <a:r>
                        <a:rPr lang="et-EE" altLang="zh-CN" sz="1400" dirty="0" smtClean="0">
                          <a:latin typeface="Lexend" pitchFamily="2" charset="-70"/>
                          <a:cs typeface="Calibri" panose="020F0502020204030204" pitchFamily="34" charset="0"/>
                        </a:rPr>
                        <a:t>kWh</a:t>
                      </a:r>
                      <a:endParaRPr lang="zh-CN" altLang="en-US" sz="1400" dirty="0">
                        <a:latin typeface="Lexend" pitchFamily="2" charset="-7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altLang="zh-CN" sz="1400" dirty="0" smtClean="0">
                          <a:latin typeface="Lexend" pitchFamily="2" charset="-7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Nimivõimsus</a:t>
                      </a:r>
                    </a:p>
                    <a:p>
                      <a:pPr algn="ctr"/>
                      <a:r>
                        <a:rPr lang="et-EE" altLang="zh-CN" sz="1400" dirty="0" smtClean="0">
                          <a:latin typeface="Lexend" pitchFamily="2" charset="-70"/>
                          <a:cs typeface="Calibri" panose="020F0502020204030204" pitchFamily="34" charset="0"/>
                        </a:rPr>
                        <a:t>kW</a:t>
                      </a:r>
                      <a:endParaRPr lang="zh-CN" altLang="en-US" sz="1400" dirty="0">
                        <a:latin typeface="Lexend" pitchFamily="2" charset="-7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Lexend" pitchFamily="2" charset="-7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Kogus</a:t>
                      </a:r>
                      <a:endParaRPr lang="en-US" altLang="zh-CN" sz="1400" dirty="0">
                        <a:latin typeface="Lexend" pitchFamily="2" charset="-7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Lexend" pitchFamily="2" charset="-70"/>
                          <a:cs typeface="Calibri" panose="020F0502020204030204" pitchFamily="34" charset="0"/>
                        </a:rPr>
                        <a:t>Virnu</a:t>
                      </a:r>
                      <a:endParaRPr lang="en-US" altLang="zh-CN" sz="1400" dirty="0">
                        <a:latin typeface="Lexend" pitchFamily="2" charset="-7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Lexend" pitchFamily="2" charset="-7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Nimimahtuvus</a:t>
                      </a:r>
                      <a:endParaRPr lang="en-US" altLang="zh-CN" sz="1400" dirty="0" smtClean="0">
                        <a:latin typeface="Lexend" pitchFamily="2" charset="-7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CN" sz="1400" dirty="0" smtClean="0">
                          <a:latin typeface="Lexend" pitchFamily="2" charset="-7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kWh</a:t>
                      </a:r>
                      <a:endParaRPr lang="en-US" altLang="zh-CN" sz="1400" dirty="0">
                        <a:latin typeface="Lexend" pitchFamily="2" charset="-7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Lexend" pitchFamily="2" charset="-7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Nimivõimsus</a:t>
                      </a:r>
                      <a:endParaRPr lang="en-US" altLang="zh-CN" sz="1400" dirty="0" smtClean="0">
                        <a:latin typeface="Lexend" pitchFamily="2" charset="-7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CN" sz="1400" dirty="0" smtClean="0">
                          <a:latin typeface="Lexend" pitchFamily="2" charset="-7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kW</a:t>
                      </a:r>
                      <a:endParaRPr lang="en-US" altLang="zh-CN" sz="1400" dirty="0">
                        <a:latin typeface="Lexend" pitchFamily="2" charset="-7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9197891"/>
                  </a:ext>
                </a:extLst>
              </a:tr>
              <a:tr h="1917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10.24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5.12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51.20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20.48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001244"/>
                  </a:ext>
                </a:extLst>
              </a:tr>
              <a:tr h="1917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61.44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20.48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262257"/>
                  </a:ext>
                </a:extLst>
              </a:tr>
              <a:tr h="1917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20.48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10.24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61.44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30.72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4042965"/>
                  </a:ext>
                </a:extLst>
              </a:tr>
              <a:tr h="1917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25.60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10.24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76.80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30.72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2791963"/>
                  </a:ext>
                </a:extLst>
              </a:tr>
              <a:tr h="1917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30.72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10.24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81.92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40.96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0121784"/>
                  </a:ext>
                </a:extLst>
              </a:tr>
              <a:tr h="1917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30.72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15.36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92.16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30.72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852086"/>
                  </a:ext>
                </a:extLst>
              </a:tr>
              <a:tr h="1917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40.96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20.48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102.40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40.96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7247323"/>
                  </a:ext>
                </a:extLst>
              </a:tr>
              <a:tr h="1917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46.08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23.04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122.88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40.96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127448"/>
                  </a:ext>
                </a:extLst>
              </a:tr>
            </a:tbl>
          </a:graphicData>
        </a:graphic>
      </p:graphicFrame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EF444761-E76E-13F2-5260-9F2344FEBCE5}"/>
              </a:ext>
            </a:extLst>
          </p:cNvPr>
          <p:cNvSpPr/>
          <p:nvPr/>
        </p:nvSpPr>
        <p:spPr>
          <a:xfrm>
            <a:off x="0" y="6624744"/>
            <a:ext cx="12191999" cy="233255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40000"/>
                  <a:lumOff val="60000"/>
                </a:schemeClr>
              </a:gs>
              <a:gs pos="50000">
                <a:schemeClr val="accent2"/>
              </a:gs>
              <a:gs pos="0">
                <a:srgbClr val="FF9900"/>
              </a:gs>
              <a:gs pos="87000">
                <a:srgbClr val="FFC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F854565-FC72-D6CD-30BD-2D65E87CD977}"/>
              </a:ext>
            </a:extLst>
          </p:cNvPr>
          <p:cNvGrpSpPr/>
          <p:nvPr/>
        </p:nvGrpSpPr>
        <p:grpSpPr>
          <a:xfrm>
            <a:off x="1600995" y="504345"/>
            <a:ext cx="8565137" cy="2812277"/>
            <a:chOff x="1600995" y="504345"/>
            <a:chExt cx="8565137" cy="281227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D496BC04-759A-F931-7D54-964A7675F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0995" y="1312042"/>
              <a:ext cx="4767110" cy="200458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0E3B205F-4D76-BC99-4F47-63D839805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61427" y="504345"/>
              <a:ext cx="3004705" cy="2808088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E00BA9CA-3FD1-8877-3C0C-AC262FF9B4F5}"/>
              </a:ext>
            </a:extLst>
          </p:cNvPr>
          <p:cNvGrpSpPr/>
          <p:nvPr/>
        </p:nvGrpSpPr>
        <p:grpSpPr>
          <a:xfrm>
            <a:off x="1443975" y="2096386"/>
            <a:ext cx="157020" cy="1169166"/>
            <a:chOff x="992908" y="1884218"/>
            <a:chExt cx="157020" cy="1206542"/>
          </a:xfrm>
        </p:grpSpPr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xmlns="" id="{0E57B715-905C-925A-F2D2-561AA75B58A4}"/>
                </a:ext>
              </a:extLst>
            </p:cNvPr>
            <p:cNvCxnSpPr/>
            <p:nvPr/>
          </p:nvCxnSpPr>
          <p:spPr>
            <a:xfrm>
              <a:off x="1071418" y="1884218"/>
              <a:ext cx="0" cy="120654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3E5F6678-376D-4807-38E0-49F13DDC9445}"/>
                </a:ext>
              </a:extLst>
            </p:cNvPr>
            <p:cNvCxnSpPr>
              <a:cxnSpLocks/>
            </p:cNvCxnSpPr>
            <p:nvPr/>
          </p:nvCxnSpPr>
          <p:spPr>
            <a:xfrm>
              <a:off x="992908" y="1884218"/>
              <a:ext cx="1570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2BE38B3C-5833-1325-2785-D9B7288DFB4B}"/>
                </a:ext>
              </a:extLst>
            </p:cNvPr>
            <p:cNvCxnSpPr>
              <a:cxnSpLocks/>
            </p:cNvCxnSpPr>
            <p:nvPr/>
          </p:nvCxnSpPr>
          <p:spPr>
            <a:xfrm>
              <a:off x="992908" y="3090760"/>
              <a:ext cx="1570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FF9A8A04-133A-93F1-A700-F0916B62DECF}"/>
              </a:ext>
            </a:extLst>
          </p:cNvPr>
          <p:cNvSpPr txBox="1"/>
          <p:nvPr/>
        </p:nvSpPr>
        <p:spPr>
          <a:xfrm>
            <a:off x="659786" y="2175394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Lexend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800</a:t>
            </a:r>
            <a:r>
              <a:rPr lang="et-EE" altLang="zh-CN" sz="1400" dirty="0" smtClean="0">
                <a:latin typeface="Lexend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dirty="0" smtClean="0">
                <a:latin typeface="Lexend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mm</a:t>
            </a:r>
            <a:endParaRPr lang="zh-CN" altLang="en-US" sz="1400" dirty="0">
              <a:latin typeface="Lexend" pitchFamily="2" charset="-70"/>
              <a:cs typeface="Calibri" panose="020F0502020204030204" pitchFamily="34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1F31D527-0E80-5749-9A32-EE2381C6B80C}"/>
              </a:ext>
            </a:extLst>
          </p:cNvPr>
          <p:cNvGrpSpPr/>
          <p:nvPr/>
        </p:nvGrpSpPr>
        <p:grpSpPr>
          <a:xfrm>
            <a:off x="3296443" y="1725931"/>
            <a:ext cx="157020" cy="1539621"/>
            <a:chOff x="992908" y="1884218"/>
            <a:chExt cx="157020" cy="1206542"/>
          </a:xfrm>
        </p:grpSpPr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xmlns="" id="{2781FA8F-F9BC-E635-E0B4-5A033676D187}"/>
                </a:ext>
              </a:extLst>
            </p:cNvPr>
            <p:cNvCxnSpPr/>
            <p:nvPr/>
          </p:nvCxnSpPr>
          <p:spPr>
            <a:xfrm>
              <a:off x="1071418" y="1884218"/>
              <a:ext cx="0" cy="120654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D80DE1FD-2A1D-C2CC-887F-3AD238BB998A}"/>
                </a:ext>
              </a:extLst>
            </p:cNvPr>
            <p:cNvCxnSpPr>
              <a:cxnSpLocks/>
            </p:cNvCxnSpPr>
            <p:nvPr/>
          </p:nvCxnSpPr>
          <p:spPr>
            <a:xfrm>
              <a:off x="992908" y="1884218"/>
              <a:ext cx="1570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DF800FE8-AFBC-FAB0-93B6-79CE8AB676C3}"/>
                </a:ext>
              </a:extLst>
            </p:cNvPr>
            <p:cNvCxnSpPr>
              <a:cxnSpLocks/>
            </p:cNvCxnSpPr>
            <p:nvPr/>
          </p:nvCxnSpPr>
          <p:spPr>
            <a:xfrm>
              <a:off x="992908" y="3090760"/>
              <a:ext cx="1570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721FB074-58E6-81CE-545A-A2B498F3288E}"/>
              </a:ext>
            </a:extLst>
          </p:cNvPr>
          <p:cNvSpPr txBox="1"/>
          <p:nvPr/>
        </p:nvSpPr>
        <p:spPr>
          <a:xfrm>
            <a:off x="2292770" y="1754500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Lexend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1059 mm</a:t>
            </a:r>
            <a:endParaRPr lang="zh-CN" altLang="en-US" sz="1400" dirty="0">
              <a:latin typeface="Lexend" pitchFamily="2" charset="-7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0955BFF1-E476-0A94-927B-EFA1DA52D3A2}"/>
              </a:ext>
            </a:extLst>
          </p:cNvPr>
          <p:cNvSpPr txBox="1"/>
          <p:nvPr/>
        </p:nvSpPr>
        <p:spPr>
          <a:xfrm>
            <a:off x="4170463" y="1335265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altLang="zh-CN" sz="1400" dirty="0" smtClean="0">
                <a:latin typeface="Lexend" pitchFamily="2" charset="-70"/>
                <a:cs typeface="Calibri" panose="020F0502020204030204" pitchFamily="34" charset="0"/>
              </a:rPr>
              <a:t>1318 </a:t>
            </a:r>
            <a:r>
              <a:rPr lang="et-EE" altLang="zh-CN" sz="1400" dirty="0">
                <a:latin typeface="Lexend" pitchFamily="2" charset="-70"/>
                <a:cs typeface="Calibri" panose="020F0502020204030204" pitchFamily="34" charset="0"/>
              </a:rPr>
              <a:t>mm</a:t>
            </a:r>
            <a:endParaRPr lang="zh-CN" altLang="en-US" sz="1400" dirty="0">
              <a:latin typeface="Lexend" pitchFamily="2" charset="-70"/>
              <a:cs typeface="Calibri" panose="020F0502020204030204" pitchFamily="34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159FD492-5DA9-3159-0AE3-08E10F1CB473}"/>
              </a:ext>
            </a:extLst>
          </p:cNvPr>
          <p:cNvGrpSpPr/>
          <p:nvPr/>
        </p:nvGrpSpPr>
        <p:grpSpPr>
          <a:xfrm>
            <a:off x="5113350" y="1351280"/>
            <a:ext cx="157009" cy="1914270"/>
            <a:chOff x="992908" y="1884218"/>
            <a:chExt cx="157020" cy="1206542"/>
          </a:xfrm>
        </p:grpSpPr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xmlns="" id="{166E36E7-0250-546D-EC62-D683DB060988}"/>
                </a:ext>
              </a:extLst>
            </p:cNvPr>
            <p:cNvCxnSpPr/>
            <p:nvPr/>
          </p:nvCxnSpPr>
          <p:spPr>
            <a:xfrm>
              <a:off x="1071418" y="1884218"/>
              <a:ext cx="0" cy="120654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90767AF8-3E05-26AF-D3B9-092C877BE579}"/>
                </a:ext>
              </a:extLst>
            </p:cNvPr>
            <p:cNvCxnSpPr>
              <a:cxnSpLocks/>
            </p:cNvCxnSpPr>
            <p:nvPr/>
          </p:nvCxnSpPr>
          <p:spPr>
            <a:xfrm>
              <a:off x="992908" y="1884218"/>
              <a:ext cx="1570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85EAE6E-513D-9319-6163-C5EAF7A64784}"/>
                </a:ext>
              </a:extLst>
            </p:cNvPr>
            <p:cNvCxnSpPr>
              <a:cxnSpLocks/>
            </p:cNvCxnSpPr>
            <p:nvPr/>
          </p:nvCxnSpPr>
          <p:spPr>
            <a:xfrm>
              <a:off x="992908" y="3090760"/>
              <a:ext cx="1570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86CB8CEA-51B1-1EB2-7316-D9EC3466CC0B}"/>
              </a:ext>
            </a:extLst>
          </p:cNvPr>
          <p:cNvGrpSpPr/>
          <p:nvPr/>
        </p:nvGrpSpPr>
        <p:grpSpPr>
          <a:xfrm>
            <a:off x="6965814" y="954203"/>
            <a:ext cx="159640" cy="2311347"/>
            <a:chOff x="992908" y="1884218"/>
            <a:chExt cx="157020" cy="1206542"/>
          </a:xfrm>
        </p:grpSpPr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xmlns="" id="{B2D79E0E-1173-B35B-3D19-21360A2C075B}"/>
                </a:ext>
              </a:extLst>
            </p:cNvPr>
            <p:cNvCxnSpPr/>
            <p:nvPr/>
          </p:nvCxnSpPr>
          <p:spPr>
            <a:xfrm>
              <a:off x="1071418" y="1884218"/>
              <a:ext cx="0" cy="120654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027F2171-3CFC-8CEF-8CED-63A756945D09}"/>
                </a:ext>
              </a:extLst>
            </p:cNvPr>
            <p:cNvCxnSpPr>
              <a:cxnSpLocks/>
            </p:cNvCxnSpPr>
            <p:nvPr/>
          </p:nvCxnSpPr>
          <p:spPr>
            <a:xfrm>
              <a:off x="992908" y="1884218"/>
              <a:ext cx="1570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2FC71F5E-D3AE-E092-A1AC-9A59D492BC9A}"/>
                </a:ext>
              </a:extLst>
            </p:cNvPr>
            <p:cNvCxnSpPr>
              <a:cxnSpLocks/>
            </p:cNvCxnSpPr>
            <p:nvPr/>
          </p:nvCxnSpPr>
          <p:spPr>
            <a:xfrm>
              <a:off x="992908" y="3090760"/>
              <a:ext cx="1570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C2689E46-85C4-5FD2-5AB3-095F19215CB0}"/>
              </a:ext>
            </a:extLst>
          </p:cNvPr>
          <p:cNvSpPr txBox="1"/>
          <p:nvPr/>
        </p:nvSpPr>
        <p:spPr>
          <a:xfrm>
            <a:off x="6093129" y="954202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Lexend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1577</a:t>
            </a:r>
            <a:r>
              <a:rPr lang="et-EE" altLang="zh-CN" sz="1400" dirty="0" smtClean="0">
                <a:latin typeface="Lexend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dirty="0" smtClean="0">
                <a:latin typeface="Lexend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mm</a:t>
            </a:r>
            <a:endParaRPr lang="zh-CN" altLang="en-US" sz="1400" dirty="0">
              <a:latin typeface="Lexend" pitchFamily="2" charset="-70"/>
              <a:cs typeface="Calibri" panose="020F0502020204030204" pitchFamily="34" charset="0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1AB14F9E-14B7-9967-F5ED-7F6CCF1C1A62}"/>
              </a:ext>
            </a:extLst>
          </p:cNvPr>
          <p:cNvGrpSpPr/>
          <p:nvPr/>
        </p:nvGrpSpPr>
        <p:grpSpPr>
          <a:xfrm>
            <a:off x="8886657" y="541020"/>
            <a:ext cx="166576" cy="2724530"/>
            <a:chOff x="992908" y="1884218"/>
            <a:chExt cx="157020" cy="1206542"/>
          </a:xfrm>
        </p:grpSpPr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xmlns="" id="{EB5D832F-63D0-8241-E979-5A01377930E1}"/>
                </a:ext>
              </a:extLst>
            </p:cNvPr>
            <p:cNvCxnSpPr/>
            <p:nvPr/>
          </p:nvCxnSpPr>
          <p:spPr>
            <a:xfrm>
              <a:off x="1071418" y="1884218"/>
              <a:ext cx="0" cy="120654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13DAA66F-B1DD-F3C4-FB95-6C7C33E04591}"/>
                </a:ext>
              </a:extLst>
            </p:cNvPr>
            <p:cNvCxnSpPr>
              <a:cxnSpLocks/>
            </p:cNvCxnSpPr>
            <p:nvPr/>
          </p:nvCxnSpPr>
          <p:spPr>
            <a:xfrm>
              <a:off x="992908" y="1884218"/>
              <a:ext cx="1570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9A46B0FA-DE05-3184-E2E9-DC3E1729180B}"/>
                </a:ext>
              </a:extLst>
            </p:cNvPr>
            <p:cNvCxnSpPr>
              <a:cxnSpLocks/>
            </p:cNvCxnSpPr>
            <p:nvPr/>
          </p:nvCxnSpPr>
          <p:spPr>
            <a:xfrm>
              <a:off x="992908" y="3090760"/>
              <a:ext cx="1570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D25260BD-752B-B1EF-6F8E-6286E9A30E1C}"/>
              </a:ext>
            </a:extLst>
          </p:cNvPr>
          <p:cNvSpPr txBox="1"/>
          <p:nvPr/>
        </p:nvSpPr>
        <p:spPr>
          <a:xfrm>
            <a:off x="8070347" y="539271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Lexend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1835 </a:t>
            </a:r>
            <a:r>
              <a:rPr lang="en-US" altLang="zh-CN" sz="1400" dirty="0">
                <a:latin typeface="Lexend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mm</a:t>
            </a:r>
            <a:endParaRPr lang="zh-CN" altLang="en-US" sz="1400" dirty="0">
              <a:latin typeface="Lexend" pitchFamily="2" charset="-7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79898BA-CC99-431C-8132-1506F2C1E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23" y="240226"/>
            <a:ext cx="1112776" cy="41443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C1BC478A-104A-8874-B064-F66BE747ECA2}"/>
              </a:ext>
            </a:extLst>
          </p:cNvPr>
          <p:cNvSpPr txBox="1"/>
          <p:nvPr/>
        </p:nvSpPr>
        <p:spPr>
          <a:xfrm flipH="1">
            <a:off x="304797" y="124276"/>
            <a:ext cx="426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xend" pitchFamily="2" charset="-70"/>
                <a:cs typeface="Calibri" panose="020F0502020204030204" pitchFamily="34" charset="0"/>
              </a:rPr>
              <a:t>K</a:t>
            </a:r>
            <a:r>
              <a:rPr lang="et-EE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xend" pitchFamily="2" charset="-70"/>
                <a:cs typeface="Calibri" panose="020F0502020204030204" pitchFamily="34" charset="0"/>
              </a:rPr>
              <a:t>onfiguratsioon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Lexend" pitchFamily="2" charset="-70"/>
              <a:cs typeface="Calibri" panose="020F050202020403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E287FB4-F70C-D100-AF2E-BEB5A1ABA400}"/>
              </a:ext>
            </a:extLst>
          </p:cNvPr>
          <p:cNvSpPr/>
          <p:nvPr/>
        </p:nvSpPr>
        <p:spPr>
          <a:xfrm>
            <a:off x="0" y="6624744"/>
            <a:ext cx="12191999" cy="233255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40000"/>
                  <a:lumOff val="60000"/>
                </a:schemeClr>
              </a:gs>
              <a:gs pos="50000">
                <a:schemeClr val="accent2"/>
              </a:gs>
              <a:gs pos="0">
                <a:srgbClr val="FF9900"/>
              </a:gs>
              <a:gs pos="87000">
                <a:srgbClr val="FFC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4E83902B-C66F-D083-8172-7646CD7D7DC3}"/>
              </a:ext>
            </a:extLst>
          </p:cNvPr>
          <p:cNvGrpSpPr/>
          <p:nvPr/>
        </p:nvGrpSpPr>
        <p:grpSpPr>
          <a:xfrm>
            <a:off x="6178228" y="1164566"/>
            <a:ext cx="4612566" cy="4528868"/>
            <a:chOff x="5717520" y="668418"/>
            <a:chExt cx="5518062" cy="5417933"/>
          </a:xfrm>
        </p:grpSpPr>
        <p:cxnSp>
          <p:nvCxnSpPr>
            <p:cNvPr id="7" name="Google Shape;201;p6">
              <a:extLst>
                <a:ext uri="{FF2B5EF4-FFF2-40B4-BE49-F238E27FC236}">
                  <a16:creationId xmlns:a16="http://schemas.microsoft.com/office/drawing/2014/main" xmlns="" id="{C777D633-6185-F820-82E9-5985FEC43346}"/>
                </a:ext>
              </a:extLst>
            </p:cNvPr>
            <p:cNvCxnSpPr>
              <a:cxnSpLocks/>
            </p:cNvCxnSpPr>
            <p:nvPr/>
          </p:nvCxnSpPr>
          <p:spPr>
            <a:xfrm>
              <a:off x="6803136" y="2661933"/>
              <a:ext cx="2901696" cy="180371"/>
            </a:xfrm>
            <a:prstGeom prst="bentConnector3">
              <a:avLst>
                <a:gd name="adj1" fmla="val -630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" name="Google Shape;202;p6">
              <a:extLst>
                <a:ext uri="{FF2B5EF4-FFF2-40B4-BE49-F238E27FC236}">
                  <a16:creationId xmlns:a16="http://schemas.microsoft.com/office/drawing/2014/main" xmlns="" id="{EBAA212B-E224-E45A-5357-DF67F9FD37C7}"/>
                </a:ext>
              </a:extLst>
            </p:cNvPr>
            <p:cNvCxnSpPr>
              <a:cxnSpLocks/>
            </p:cNvCxnSpPr>
            <p:nvPr/>
          </p:nvCxnSpPr>
          <p:spPr>
            <a:xfrm>
              <a:off x="6703908" y="2354858"/>
              <a:ext cx="3000924" cy="584926"/>
            </a:xfrm>
            <a:prstGeom prst="bentConnector3">
              <a:avLst>
                <a:gd name="adj1" fmla="val 28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7F4ADD0F-CCD9-ED4A-FC13-AF798A45340E}"/>
                </a:ext>
              </a:extLst>
            </p:cNvPr>
            <p:cNvGrpSpPr/>
            <p:nvPr/>
          </p:nvGrpSpPr>
          <p:grpSpPr>
            <a:xfrm>
              <a:off x="5717520" y="668418"/>
              <a:ext cx="2839247" cy="3100945"/>
              <a:chOff x="6395827" y="748395"/>
              <a:chExt cx="2839247" cy="3100945"/>
            </a:xfrm>
          </p:grpSpPr>
          <p:cxnSp>
            <p:nvCxnSpPr>
              <p:cNvPr id="16" name="Google Shape;201;p6">
                <a:extLst>
                  <a:ext uri="{FF2B5EF4-FFF2-40B4-BE49-F238E27FC236}">
                    <a16:creationId xmlns:a16="http://schemas.microsoft.com/office/drawing/2014/main" xmlns="" id="{EBAB3668-C120-C381-CA2E-53C82FA9E7F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843181" y="2695434"/>
                <a:ext cx="1593958" cy="713854"/>
              </a:xfrm>
              <a:prstGeom prst="bentConnector3">
                <a:avLst>
                  <a:gd name="adj1" fmla="val 98762"/>
                </a:avLst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" name="Google Shape;202;p6">
                <a:extLst>
                  <a:ext uri="{FF2B5EF4-FFF2-40B4-BE49-F238E27FC236}">
                    <a16:creationId xmlns:a16="http://schemas.microsoft.com/office/drawing/2014/main" xmlns="" id="{AABCCA3D-A726-4D2A-6CBA-BF87A513FEA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835022" y="2651712"/>
                <a:ext cx="1486450" cy="837680"/>
              </a:xfrm>
              <a:prstGeom prst="bentConnector3">
                <a:avLst>
                  <a:gd name="adj1" fmla="val 106731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" name="Google Shape;204;p6">
                <a:extLst>
                  <a:ext uri="{FF2B5EF4-FFF2-40B4-BE49-F238E27FC236}">
                    <a16:creationId xmlns:a16="http://schemas.microsoft.com/office/drawing/2014/main" xmlns="" id="{D9268418-1AE0-66ED-5E44-378D28D54BCF}"/>
                  </a:ext>
                </a:extLst>
              </p:cNvPr>
              <p:cNvCxnSpPr>
                <a:cxnSpLocks/>
                <a:stCxn id="21" idx="2"/>
                <a:endCxn id="12" idx="0"/>
              </p:cNvCxnSpPr>
              <p:nvPr/>
            </p:nvCxnSpPr>
            <p:spPr>
              <a:xfrm rot="5400000" flipH="1" flipV="1">
                <a:off x="7616197" y="1245962"/>
                <a:ext cx="1058222" cy="2179532"/>
              </a:xfrm>
              <a:prstGeom prst="bentConnector5">
                <a:avLst>
                  <a:gd name="adj1" fmla="val -21602"/>
                  <a:gd name="adj2" fmla="val 41156"/>
                  <a:gd name="adj3" fmla="val 121602"/>
                </a:avLst>
              </a:prstGeom>
              <a:noFill/>
              <a:ln w="19050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0" name="Google Shape;446;p15">
                <a:extLst>
                  <a:ext uri="{FF2B5EF4-FFF2-40B4-BE49-F238E27FC236}">
                    <a16:creationId xmlns:a16="http://schemas.microsoft.com/office/drawing/2014/main" xmlns="" id="{1F8BB779-F11A-E6C0-71FF-20CE206287C8}"/>
                  </a:ext>
                </a:extLst>
              </p:cNvPr>
              <p:cNvGrpSpPr/>
              <p:nvPr/>
            </p:nvGrpSpPr>
            <p:grpSpPr>
              <a:xfrm>
                <a:off x="6395827" y="748395"/>
                <a:ext cx="1319429" cy="2116444"/>
                <a:chOff x="8260846" y="717468"/>
                <a:chExt cx="1319429" cy="2116444"/>
              </a:xfrm>
            </p:grpSpPr>
            <p:pic>
              <p:nvPicPr>
                <p:cNvPr id="21" name="Google Shape;447;p15">
                  <a:extLst>
                    <a:ext uri="{FF2B5EF4-FFF2-40B4-BE49-F238E27FC236}">
                      <a16:creationId xmlns:a16="http://schemas.microsoft.com/office/drawing/2014/main" xmlns="" id="{153BA3B7-8066-ED8A-B305-A54D792BF5AB}"/>
                    </a:ext>
                  </a:extLst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8260846" y="717468"/>
                  <a:ext cx="1319429" cy="211644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2" name="Google Shape;448;p15">
                  <a:extLst>
                    <a:ext uri="{FF2B5EF4-FFF2-40B4-BE49-F238E27FC236}">
                      <a16:creationId xmlns:a16="http://schemas.microsoft.com/office/drawing/2014/main" xmlns="" id="{3314D271-6546-F438-2532-F8E4A8DBE2F0}"/>
                    </a:ext>
                  </a:extLst>
                </p:cNvPr>
                <p:cNvSpPr txBox="1"/>
                <p:nvPr/>
              </p:nvSpPr>
              <p:spPr>
                <a:xfrm>
                  <a:off x="8402518" y="2109893"/>
                  <a:ext cx="1040748" cy="5813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 b="1" dirty="0">
                      <a:solidFill>
                        <a:srgbClr val="2F5496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15K</a:t>
                  </a:r>
                  <a:endParaRPr sz="2400" b="1" dirty="0">
                    <a:solidFill>
                      <a:srgbClr val="2F549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A0425636-9A30-9EEE-0C95-7F5F3591B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01979" y="2622376"/>
              <a:ext cx="1633603" cy="255675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7F06AC8C-43E1-AA1B-A260-8C49B7D97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1445" y="3529592"/>
              <a:ext cx="1633603" cy="2556759"/>
            </a:xfrm>
            <a:prstGeom prst="rect">
              <a:avLst/>
            </a:prstGeom>
          </p:spPr>
        </p:pic>
        <p:pic>
          <p:nvPicPr>
            <p:cNvPr id="12" name="Google Shape;129;p3">
              <a:extLst>
                <a:ext uri="{FF2B5EF4-FFF2-40B4-BE49-F238E27FC236}">
                  <a16:creationId xmlns:a16="http://schemas.microsoft.com/office/drawing/2014/main" xmlns="" id="{EECDAF4F-E0B0-A19B-B136-8C91888F08C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511554" y="1726640"/>
              <a:ext cx="2090425" cy="51688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204;p6">
              <a:extLst>
                <a:ext uri="{FF2B5EF4-FFF2-40B4-BE49-F238E27FC236}">
                  <a16:creationId xmlns:a16="http://schemas.microsoft.com/office/drawing/2014/main" xmlns="" id="{4AC19092-9733-78EC-1BAB-047897B5B202}"/>
                </a:ext>
              </a:extLst>
            </p:cNvPr>
            <p:cNvCxnSpPr>
              <a:cxnSpLocks/>
              <a:stCxn id="12" idx="2"/>
              <a:endCxn id="10" idx="0"/>
            </p:cNvCxnSpPr>
            <p:nvPr/>
          </p:nvCxnSpPr>
          <p:spPr>
            <a:xfrm rot="16200000" flipH="1">
              <a:off x="9298351" y="1501945"/>
              <a:ext cx="378847" cy="1862014"/>
            </a:xfrm>
            <a:prstGeom prst="bentConnector3">
              <a:avLst>
                <a:gd name="adj1" fmla="val 63409"/>
              </a:avLst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204;p6">
              <a:extLst>
                <a:ext uri="{FF2B5EF4-FFF2-40B4-BE49-F238E27FC236}">
                  <a16:creationId xmlns:a16="http://schemas.microsoft.com/office/drawing/2014/main" xmlns="" id="{F4AAE428-8A08-CBCA-33F9-3477F7651F0E}"/>
                </a:ext>
              </a:extLst>
            </p:cNvPr>
            <p:cNvCxnSpPr>
              <a:cxnSpLocks/>
              <a:stCxn id="12" idx="2"/>
              <a:endCxn id="11" idx="0"/>
            </p:cNvCxnSpPr>
            <p:nvPr/>
          </p:nvCxnSpPr>
          <p:spPr>
            <a:xfrm rot="5400000">
              <a:off x="7669476" y="2642300"/>
              <a:ext cx="1286063" cy="488520"/>
            </a:xfrm>
            <a:prstGeom prst="bentConnector3">
              <a:avLst>
                <a:gd name="adj1" fmla="val 18612"/>
              </a:avLst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6BF041BF-9DA2-2ACF-7F07-1894D053AD59}"/>
              </a:ext>
            </a:extLst>
          </p:cNvPr>
          <p:cNvGrpSpPr/>
          <p:nvPr/>
        </p:nvGrpSpPr>
        <p:grpSpPr>
          <a:xfrm>
            <a:off x="1639478" y="1166314"/>
            <a:ext cx="2732270" cy="4947152"/>
            <a:chOff x="6361355" y="671107"/>
            <a:chExt cx="3237126" cy="5861264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="" id="{38E37C3A-1103-8DCA-39B7-1BECFB57B9D6}"/>
                </a:ext>
              </a:extLst>
            </p:cNvPr>
            <p:cNvGrpSpPr/>
            <p:nvPr/>
          </p:nvGrpSpPr>
          <p:grpSpPr>
            <a:xfrm>
              <a:off x="6361355" y="671107"/>
              <a:ext cx="1642689" cy="2906274"/>
              <a:chOff x="6287063" y="751084"/>
              <a:chExt cx="1642689" cy="2906274"/>
            </a:xfrm>
          </p:grpSpPr>
          <p:cxnSp>
            <p:nvCxnSpPr>
              <p:cNvPr id="26" name="Google Shape;201;p6">
                <a:extLst>
                  <a:ext uri="{FF2B5EF4-FFF2-40B4-BE49-F238E27FC236}">
                    <a16:creationId xmlns:a16="http://schemas.microsoft.com/office/drawing/2014/main" xmlns="" id="{688A4896-E8CE-E8A3-19D8-CA170DB3079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056581" y="2482035"/>
                <a:ext cx="1099823" cy="646518"/>
              </a:xfrm>
              <a:prstGeom prst="bentConnector3">
                <a:avLst>
                  <a:gd name="adj1" fmla="val 98037"/>
                </a:avLst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" name="Google Shape;202;p6">
                <a:extLst>
                  <a:ext uri="{FF2B5EF4-FFF2-40B4-BE49-F238E27FC236}">
                    <a16:creationId xmlns:a16="http://schemas.microsoft.com/office/drawing/2014/main" xmlns="" id="{433CA212-BB23-F848-78DE-FA533201606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910777" y="2575958"/>
                <a:ext cx="1177735" cy="680473"/>
              </a:xfrm>
              <a:prstGeom prst="bentConnector3">
                <a:avLst>
                  <a:gd name="adj1" fmla="val 98094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" name="Google Shape;204;p6">
                <a:extLst>
                  <a:ext uri="{FF2B5EF4-FFF2-40B4-BE49-F238E27FC236}">
                    <a16:creationId xmlns:a16="http://schemas.microsoft.com/office/drawing/2014/main" xmlns="" id="{D9710E74-BD8D-51D7-DE56-28E5FC7C15C6}"/>
                  </a:ext>
                </a:extLst>
              </p:cNvPr>
              <p:cNvCxnSpPr>
                <a:cxnSpLocks/>
                <a:stCxn id="30" idx="2"/>
              </p:cNvCxnSpPr>
              <p:nvPr/>
            </p:nvCxnSpPr>
            <p:spPr>
              <a:xfrm rot="16200000" flipH="1">
                <a:off x="7043350" y="2770956"/>
                <a:ext cx="789830" cy="982974"/>
              </a:xfrm>
              <a:prstGeom prst="bentConnector2">
                <a:avLst/>
              </a:prstGeom>
              <a:noFill/>
              <a:ln w="19050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9" name="Google Shape;446;p15">
                <a:extLst>
                  <a:ext uri="{FF2B5EF4-FFF2-40B4-BE49-F238E27FC236}">
                    <a16:creationId xmlns:a16="http://schemas.microsoft.com/office/drawing/2014/main" xmlns="" id="{6E19E2C7-8D0A-A40A-7246-52C0F739FC63}"/>
                  </a:ext>
                </a:extLst>
              </p:cNvPr>
              <p:cNvGrpSpPr/>
              <p:nvPr/>
            </p:nvGrpSpPr>
            <p:grpSpPr>
              <a:xfrm>
                <a:off x="6287063" y="751084"/>
                <a:ext cx="1319429" cy="2116444"/>
                <a:chOff x="8152082" y="720157"/>
                <a:chExt cx="1319429" cy="2116444"/>
              </a:xfrm>
            </p:grpSpPr>
            <p:pic>
              <p:nvPicPr>
                <p:cNvPr id="30" name="Google Shape;447;p15">
                  <a:extLst>
                    <a:ext uri="{FF2B5EF4-FFF2-40B4-BE49-F238E27FC236}">
                      <a16:creationId xmlns:a16="http://schemas.microsoft.com/office/drawing/2014/main" xmlns="" id="{A2BD109D-666B-0C43-7C20-1120FD833995}"/>
                    </a:ext>
                  </a:extLst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8152082" y="720157"/>
                  <a:ext cx="1319429" cy="211644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1" name="Google Shape;448;p15">
                  <a:extLst>
                    <a:ext uri="{FF2B5EF4-FFF2-40B4-BE49-F238E27FC236}">
                      <a16:creationId xmlns:a16="http://schemas.microsoft.com/office/drawing/2014/main" xmlns="" id="{FF35CB3D-D452-D7C7-0DC6-8300DB111F21}"/>
                    </a:ext>
                  </a:extLst>
                </p:cNvPr>
                <p:cNvSpPr txBox="1"/>
                <p:nvPr/>
              </p:nvSpPr>
              <p:spPr>
                <a:xfrm>
                  <a:off x="8234057" y="2144166"/>
                  <a:ext cx="1179679" cy="6130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 b="1" dirty="0">
                      <a:solidFill>
                        <a:srgbClr val="2F5496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12K</a:t>
                  </a:r>
                  <a:endParaRPr sz="2400" b="1" dirty="0">
                    <a:solidFill>
                      <a:srgbClr val="2F549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0EC25498-BCEA-9A46-106C-16D0E51C3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44587" y="3174527"/>
              <a:ext cx="1753894" cy="3357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034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79898BA-CC99-431C-8132-1506F2C1E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23" y="240226"/>
            <a:ext cx="1112776" cy="41443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C1BC478A-104A-8874-B064-F66BE747ECA2}"/>
              </a:ext>
            </a:extLst>
          </p:cNvPr>
          <p:cNvSpPr txBox="1"/>
          <p:nvPr/>
        </p:nvSpPr>
        <p:spPr>
          <a:xfrm flipH="1">
            <a:off x="188206" y="124276"/>
            <a:ext cx="4184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exend" pitchFamily="2" charset="-70"/>
                <a:cs typeface="Calibri" panose="020F0502020204030204" pitchFamily="34" charset="0"/>
              </a:rPr>
              <a:t>Konfiguratsioon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Lexend" pitchFamily="2" charset="-70"/>
              <a:cs typeface="Calibri" panose="020F0502020204030204" pitchFamily="34" charset="0"/>
            </a:endParaRPr>
          </a:p>
          <a:p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E287FB4-F70C-D100-AF2E-BEB5A1ABA400}"/>
              </a:ext>
            </a:extLst>
          </p:cNvPr>
          <p:cNvSpPr/>
          <p:nvPr/>
        </p:nvSpPr>
        <p:spPr>
          <a:xfrm>
            <a:off x="0" y="6624744"/>
            <a:ext cx="12191999" cy="233255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40000"/>
                  <a:lumOff val="60000"/>
                </a:schemeClr>
              </a:gs>
              <a:gs pos="50000">
                <a:schemeClr val="accent2"/>
              </a:gs>
              <a:gs pos="0">
                <a:srgbClr val="FF9900"/>
              </a:gs>
              <a:gs pos="87000">
                <a:srgbClr val="FFC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4" name="组合 123">
            <a:extLst>
              <a:ext uri="{FF2B5EF4-FFF2-40B4-BE49-F238E27FC236}">
                <a16:creationId xmlns:a16="http://schemas.microsoft.com/office/drawing/2014/main" xmlns="" id="{AE1C3ABA-9370-D92B-AEFC-6A03427967CF}"/>
              </a:ext>
            </a:extLst>
          </p:cNvPr>
          <p:cNvGrpSpPr/>
          <p:nvPr/>
        </p:nvGrpSpPr>
        <p:grpSpPr>
          <a:xfrm>
            <a:off x="4205897" y="447441"/>
            <a:ext cx="7232179" cy="5655422"/>
            <a:chOff x="3377761" y="124276"/>
            <a:chExt cx="7895558" cy="6174171"/>
          </a:xfrm>
        </p:grpSpPr>
        <p:cxnSp>
          <p:nvCxnSpPr>
            <p:cNvPr id="72" name="Google Shape;202;p6">
              <a:extLst>
                <a:ext uri="{FF2B5EF4-FFF2-40B4-BE49-F238E27FC236}">
                  <a16:creationId xmlns:a16="http://schemas.microsoft.com/office/drawing/2014/main" xmlns="" id="{8B8F6125-5302-F711-2FAC-2BF0594B4116}"/>
                </a:ext>
              </a:extLst>
            </p:cNvPr>
            <p:cNvCxnSpPr>
              <a:cxnSpLocks/>
              <a:stCxn id="109" idx="2"/>
              <a:endCxn id="114" idx="1"/>
            </p:cNvCxnSpPr>
            <p:nvPr/>
          </p:nvCxnSpPr>
          <p:spPr>
            <a:xfrm rot="16200000" flipH="1">
              <a:off x="7754718" y="1594177"/>
              <a:ext cx="1556604" cy="3785978"/>
            </a:xfrm>
            <a:prstGeom prst="bentConnector2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xmlns="" id="{FFC0FE1C-8FB8-5AD2-6F9F-C5164DF3BCC6}"/>
                </a:ext>
              </a:extLst>
            </p:cNvPr>
            <p:cNvGrpSpPr/>
            <p:nvPr/>
          </p:nvGrpSpPr>
          <p:grpSpPr>
            <a:xfrm>
              <a:off x="5247017" y="124276"/>
              <a:ext cx="5602646" cy="6174170"/>
              <a:chOff x="6121254" y="1120241"/>
              <a:chExt cx="5602646" cy="6174170"/>
            </a:xfrm>
          </p:grpSpPr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xmlns="" id="{88D44AE9-5C18-683F-D05A-FE8F2A7AA3D0}"/>
                  </a:ext>
                </a:extLst>
              </p:cNvPr>
              <p:cNvGrpSpPr/>
              <p:nvPr/>
            </p:nvGrpSpPr>
            <p:grpSpPr>
              <a:xfrm>
                <a:off x="6121254" y="1120241"/>
                <a:ext cx="5602646" cy="3692343"/>
                <a:chOff x="5871226" y="762071"/>
                <a:chExt cx="5197739" cy="3425494"/>
              </a:xfrm>
            </p:grpSpPr>
            <p:cxnSp>
              <p:nvCxnSpPr>
                <p:cNvPr id="81" name="Google Shape;204;p6">
                  <a:extLst>
                    <a:ext uri="{FF2B5EF4-FFF2-40B4-BE49-F238E27FC236}">
                      <a16:creationId xmlns:a16="http://schemas.microsoft.com/office/drawing/2014/main" xmlns="" id="{62C7B4D0-094C-737A-6F9C-AEF605B43104}"/>
                    </a:ext>
                  </a:extLst>
                </p:cNvPr>
                <p:cNvCxnSpPr>
                  <a:cxnSpLocks/>
                  <a:stCxn id="93" idx="2"/>
                  <a:endCxn id="82" idx="0"/>
                </p:cNvCxnSpPr>
                <p:nvPr/>
              </p:nvCxnSpPr>
              <p:spPr>
                <a:xfrm rot="16200000" flipH="1">
                  <a:off x="8826530" y="1308193"/>
                  <a:ext cx="469606" cy="2065454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00B0F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pic>
              <p:nvPicPr>
                <p:cNvPr id="82" name="Google Shape;129;p3">
                  <a:extLst>
                    <a:ext uri="{FF2B5EF4-FFF2-40B4-BE49-F238E27FC236}">
                      <a16:creationId xmlns:a16="http://schemas.microsoft.com/office/drawing/2014/main" xmlns="" id="{2BF6F31A-A3CE-21E2-74F7-1A970334B93D}"/>
                    </a:ext>
                  </a:extLst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9430298" y="2575724"/>
                  <a:ext cx="1327524" cy="328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83" name="Google Shape;204;p6">
                  <a:extLst>
                    <a:ext uri="{FF2B5EF4-FFF2-40B4-BE49-F238E27FC236}">
                      <a16:creationId xmlns:a16="http://schemas.microsoft.com/office/drawing/2014/main" xmlns="" id="{E16BE6E5-22F7-5580-C7B2-C3B3965D9DE1}"/>
                    </a:ext>
                  </a:extLst>
                </p:cNvPr>
                <p:cNvCxnSpPr>
                  <a:cxnSpLocks/>
                  <a:stCxn id="82" idx="2"/>
                  <a:endCxn id="113" idx="0"/>
                </p:cNvCxnSpPr>
                <p:nvPr/>
              </p:nvCxnSpPr>
              <p:spPr>
                <a:xfrm rot="5400000">
                  <a:off x="9574483" y="3366594"/>
                  <a:ext cx="982199" cy="56958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00B0F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" name="Google Shape;202;p6">
                  <a:extLst>
                    <a:ext uri="{FF2B5EF4-FFF2-40B4-BE49-F238E27FC236}">
                      <a16:creationId xmlns:a16="http://schemas.microsoft.com/office/drawing/2014/main" xmlns="" id="{C2BFFB74-54BA-6DD9-CDA8-A78D802A08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195331" y="2696791"/>
                  <a:ext cx="1499152" cy="140305"/>
                </a:xfrm>
                <a:prstGeom prst="bentConnector4">
                  <a:avLst>
                    <a:gd name="adj1" fmla="val 81981"/>
                    <a:gd name="adj2" fmla="val 150385"/>
                  </a:avLst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" name="Google Shape;202;p6">
                  <a:extLst>
                    <a:ext uri="{FF2B5EF4-FFF2-40B4-BE49-F238E27FC236}">
                      <a16:creationId xmlns:a16="http://schemas.microsoft.com/office/drawing/2014/main" xmlns="" id="{EEAF11D4-726A-27C3-EFD9-2579ED8693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43228" y="2209336"/>
                  <a:ext cx="1068266" cy="488426"/>
                </a:xfrm>
                <a:prstGeom prst="bentConnector2">
                  <a:avLst/>
                </a:prstGeom>
                <a:noFill/>
                <a:ln w="381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grpSp>
              <p:nvGrpSpPr>
                <p:cNvPr id="86" name="组合 85">
                  <a:extLst>
                    <a:ext uri="{FF2B5EF4-FFF2-40B4-BE49-F238E27FC236}">
                      <a16:creationId xmlns:a16="http://schemas.microsoft.com/office/drawing/2014/main" xmlns="" id="{C660C64B-7D89-6A36-80EA-12121F6C56B9}"/>
                    </a:ext>
                  </a:extLst>
                </p:cNvPr>
                <p:cNvGrpSpPr/>
                <p:nvPr/>
              </p:nvGrpSpPr>
              <p:grpSpPr>
                <a:xfrm>
                  <a:off x="5871226" y="762071"/>
                  <a:ext cx="837903" cy="1344047"/>
                  <a:chOff x="5939674" y="762071"/>
                  <a:chExt cx="837903" cy="1344047"/>
                </a:xfrm>
              </p:grpSpPr>
              <p:pic>
                <p:nvPicPr>
                  <p:cNvPr id="95" name="Google Shape;447;p15">
                    <a:extLst>
                      <a:ext uri="{FF2B5EF4-FFF2-40B4-BE49-F238E27FC236}">
                        <a16:creationId xmlns:a16="http://schemas.microsoft.com/office/drawing/2014/main" xmlns="" id="{5F885100-4792-3AA5-FFF9-3BF9C99489FE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5939674" y="762071"/>
                    <a:ext cx="837903" cy="134404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96" name="Google Shape;448;p15">
                    <a:extLst>
                      <a:ext uri="{FF2B5EF4-FFF2-40B4-BE49-F238E27FC236}">
                        <a16:creationId xmlns:a16="http://schemas.microsoft.com/office/drawing/2014/main" xmlns="" id="{76E754BC-4A78-2E69-438F-E190E440E6A2}"/>
                      </a:ext>
                    </a:extLst>
                  </p:cNvPr>
                  <p:cNvSpPr txBox="1"/>
                  <p:nvPr/>
                </p:nvSpPr>
                <p:spPr>
                  <a:xfrm>
                    <a:off x="6055365" y="1682231"/>
                    <a:ext cx="638186" cy="37402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 b="1" dirty="0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15K</a:t>
                    </a:r>
                    <a:endParaRPr sz="1800" b="1" dirty="0">
                      <a:solidFill>
                        <a:srgbClr val="2F5496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87" name="Google Shape;204;p6">
                  <a:extLst>
                    <a:ext uri="{FF2B5EF4-FFF2-40B4-BE49-F238E27FC236}">
                      <a16:creationId xmlns:a16="http://schemas.microsoft.com/office/drawing/2014/main" xmlns="" id="{C1092EB6-A03C-949B-6812-329ACD4B0C4E}"/>
                    </a:ext>
                  </a:extLst>
                </p:cNvPr>
                <p:cNvCxnSpPr>
                  <a:cxnSpLocks/>
                  <a:stCxn id="82" idx="2"/>
                  <a:endCxn id="112" idx="0"/>
                </p:cNvCxnSpPr>
                <p:nvPr/>
              </p:nvCxnSpPr>
              <p:spPr>
                <a:xfrm rot="5400000">
                  <a:off x="8907855" y="3001359"/>
                  <a:ext cx="1283591" cy="1088821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00B0F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8" name="Google Shape;204;p6">
                  <a:extLst>
                    <a:ext uri="{FF2B5EF4-FFF2-40B4-BE49-F238E27FC236}">
                      <a16:creationId xmlns:a16="http://schemas.microsoft.com/office/drawing/2014/main" xmlns="" id="{F2258C11-EFD7-E1B4-B8A9-850668AECABE}"/>
                    </a:ext>
                  </a:extLst>
                </p:cNvPr>
                <p:cNvCxnSpPr>
                  <a:cxnSpLocks/>
                  <a:stCxn id="93" idx="2"/>
                  <a:endCxn id="95" idx="2"/>
                </p:cNvCxnSpPr>
                <p:nvPr/>
              </p:nvCxnSpPr>
              <p:spPr>
                <a:xfrm rot="5400000">
                  <a:off x="7159392" y="1236903"/>
                  <a:ext cx="11782" cy="1738429"/>
                </a:xfrm>
                <a:prstGeom prst="bentConnector3">
                  <a:avLst>
                    <a:gd name="adj1" fmla="val 2040000"/>
                  </a:avLst>
                </a:prstGeom>
                <a:noFill/>
                <a:ln w="19050" cap="flat" cmpd="sng">
                  <a:solidFill>
                    <a:srgbClr val="00B0F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9" name="Google Shape;202;p6">
                  <a:extLst>
                    <a:ext uri="{FF2B5EF4-FFF2-40B4-BE49-F238E27FC236}">
                      <a16:creationId xmlns:a16="http://schemas.microsoft.com/office/drawing/2014/main" xmlns="" id="{F3918E11-8EB6-CEC7-3C7F-A82A625108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296566" y="2402993"/>
                  <a:ext cx="970315" cy="199064"/>
                </a:xfrm>
                <a:prstGeom prst="bentConnector2">
                  <a:avLst/>
                </a:prstGeom>
                <a:noFill/>
                <a:ln w="381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0" name="Google Shape;202;p6">
                  <a:extLst>
                    <a:ext uri="{FF2B5EF4-FFF2-40B4-BE49-F238E27FC236}">
                      <a16:creationId xmlns:a16="http://schemas.microsoft.com/office/drawing/2014/main" xmlns="" id="{DE998FA7-7852-CC87-98AA-931B2ECF55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539626" y="2315160"/>
                  <a:ext cx="1597103" cy="805618"/>
                </a:xfrm>
                <a:prstGeom prst="bentConnector2">
                  <a:avLst/>
                </a:prstGeom>
                <a:noFill/>
                <a:ln w="38100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grpSp>
              <p:nvGrpSpPr>
                <p:cNvPr id="91" name="Google Shape;446;p15">
                  <a:extLst>
                    <a:ext uri="{FF2B5EF4-FFF2-40B4-BE49-F238E27FC236}">
                      <a16:creationId xmlns:a16="http://schemas.microsoft.com/office/drawing/2014/main" xmlns="" id="{59E14E47-60E1-E48A-62D9-22693191422F}"/>
                    </a:ext>
                  </a:extLst>
                </p:cNvPr>
                <p:cNvGrpSpPr/>
                <p:nvPr/>
              </p:nvGrpSpPr>
              <p:grpSpPr>
                <a:xfrm>
                  <a:off x="7609655" y="762071"/>
                  <a:ext cx="837903" cy="1344047"/>
                  <a:chOff x="8260846" y="717468"/>
                  <a:chExt cx="1319429" cy="2116444"/>
                </a:xfrm>
              </p:grpSpPr>
              <p:pic>
                <p:nvPicPr>
                  <p:cNvPr id="93" name="Google Shape;447;p15">
                    <a:extLst>
                      <a:ext uri="{FF2B5EF4-FFF2-40B4-BE49-F238E27FC236}">
                        <a16:creationId xmlns:a16="http://schemas.microsoft.com/office/drawing/2014/main" xmlns="" id="{BF754168-32D7-DF4A-1A6C-5D7C86D27FEE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8260846" y="717468"/>
                    <a:ext cx="1319429" cy="21164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94" name="Google Shape;448;p15">
                    <a:extLst>
                      <a:ext uri="{FF2B5EF4-FFF2-40B4-BE49-F238E27FC236}">
                        <a16:creationId xmlns:a16="http://schemas.microsoft.com/office/drawing/2014/main" xmlns="" id="{0B58571A-5789-9B83-0E12-E1734028E6DB}"/>
                      </a:ext>
                    </a:extLst>
                  </p:cNvPr>
                  <p:cNvSpPr txBox="1"/>
                  <p:nvPr/>
                </p:nvSpPr>
                <p:spPr>
                  <a:xfrm>
                    <a:off x="8398943" y="2154735"/>
                    <a:ext cx="1061789" cy="58897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 b="1" dirty="0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15K</a:t>
                    </a:r>
                    <a:endParaRPr sz="1800" b="1" dirty="0">
                      <a:solidFill>
                        <a:srgbClr val="2F5496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92" name="Google Shape;204;p6">
                  <a:extLst>
                    <a:ext uri="{FF2B5EF4-FFF2-40B4-BE49-F238E27FC236}">
                      <a16:creationId xmlns:a16="http://schemas.microsoft.com/office/drawing/2014/main" xmlns="" id="{5AB9102D-2A0B-4746-3664-A97822666553}"/>
                    </a:ext>
                  </a:extLst>
                </p:cNvPr>
                <p:cNvCxnSpPr>
                  <a:cxnSpLocks/>
                  <a:stCxn id="82" idx="2"/>
                  <a:endCxn id="114" idx="0"/>
                </p:cNvCxnSpPr>
                <p:nvPr/>
              </p:nvCxnSpPr>
              <p:spPr>
                <a:xfrm rot="16200000" flipH="1">
                  <a:off x="10230891" y="2767143"/>
                  <a:ext cx="701244" cy="974905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00B0F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75" name="Google Shape;202;p6">
                <a:extLst>
                  <a:ext uri="{FF2B5EF4-FFF2-40B4-BE49-F238E27FC236}">
                    <a16:creationId xmlns:a16="http://schemas.microsoft.com/office/drawing/2014/main" xmlns="" id="{FE280DF2-930F-4206-BB25-B07A15AA5B53}"/>
                  </a:ext>
                </a:extLst>
              </p:cNvPr>
              <p:cNvCxnSpPr>
                <a:cxnSpLocks/>
                <a:stCxn id="109" idx="2"/>
                <a:endCxn id="111" idx="1"/>
              </p:cNvCxnSpPr>
              <p:nvPr/>
            </p:nvCxnSpPr>
            <p:spPr>
              <a:xfrm rot="16200000" flipH="1">
                <a:off x="6467169" y="4751927"/>
                <a:ext cx="2513023" cy="418825"/>
              </a:xfrm>
              <a:prstGeom prst="bentConnector2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" name="Google Shape;202;p6">
                <a:extLst>
                  <a:ext uri="{FF2B5EF4-FFF2-40B4-BE49-F238E27FC236}">
                    <a16:creationId xmlns:a16="http://schemas.microsoft.com/office/drawing/2014/main" xmlns="" id="{ED61115C-9C17-F573-D697-227D6E6B8EF5}"/>
                  </a:ext>
                </a:extLst>
              </p:cNvPr>
              <p:cNvCxnSpPr>
                <a:cxnSpLocks/>
                <a:stCxn id="109" idx="2"/>
                <a:endCxn id="112" idx="1"/>
              </p:cNvCxnSpPr>
              <p:nvPr/>
            </p:nvCxnSpPr>
            <p:spPr>
              <a:xfrm rot="16200000" flipH="1">
                <a:off x="7202853" y="4016244"/>
                <a:ext cx="2184316" cy="1561486"/>
              </a:xfrm>
              <a:prstGeom prst="bentConnector2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" name="Google Shape;202;p6">
                <a:extLst>
                  <a:ext uri="{FF2B5EF4-FFF2-40B4-BE49-F238E27FC236}">
                    <a16:creationId xmlns:a16="http://schemas.microsoft.com/office/drawing/2014/main" xmlns="" id="{4B559160-466D-4D33-344E-7D3D03403CAE}"/>
                  </a:ext>
                </a:extLst>
              </p:cNvPr>
              <p:cNvCxnSpPr>
                <a:cxnSpLocks/>
                <a:stCxn id="109" idx="2"/>
                <a:endCxn id="113" idx="1"/>
              </p:cNvCxnSpPr>
              <p:nvPr/>
            </p:nvCxnSpPr>
            <p:spPr>
              <a:xfrm rot="16200000" flipH="1">
                <a:off x="7921412" y="3297685"/>
                <a:ext cx="1859445" cy="2673732"/>
              </a:xfrm>
              <a:prstGeom prst="bentConnector2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" name="Google Shape;202;p6">
                <a:extLst>
                  <a:ext uri="{FF2B5EF4-FFF2-40B4-BE49-F238E27FC236}">
                    <a16:creationId xmlns:a16="http://schemas.microsoft.com/office/drawing/2014/main" xmlns="" id="{AA3E5734-F627-855D-F6DC-3E43DF9E4A18}"/>
                  </a:ext>
                </a:extLst>
              </p:cNvPr>
              <p:cNvCxnSpPr>
                <a:cxnSpLocks/>
                <a:stCxn id="110" idx="2"/>
                <a:endCxn id="111" idx="2"/>
              </p:cNvCxnSpPr>
              <p:nvPr/>
            </p:nvCxnSpPr>
            <p:spPr>
              <a:xfrm rot="16200000" flipH="1">
                <a:off x="6030784" y="4968447"/>
                <a:ext cx="3021177" cy="1630752"/>
              </a:xfrm>
              <a:prstGeom prst="bentConnector3">
                <a:avLst>
                  <a:gd name="adj1" fmla="val 107567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" name="Google Shape;202;p6">
                <a:extLst>
                  <a:ext uri="{FF2B5EF4-FFF2-40B4-BE49-F238E27FC236}">
                    <a16:creationId xmlns:a16="http://schemas.microsoft.com/office/drawing/2014/main" xmlns="" id="{F704C0A1-B927-2A69-D582-4BEDE2948307}"/>
                  </a:ext>
                </a:extLst>
              </p:cNvPr>
              <p:cNvCxnSpPr>
                <a:cxnSpLocks/>
                <a:stCxn id="110" idx="2"/>
                <a:endCxn id="112" idx="2"/>
              </p:cNvCxnSpPr>
              <p:nvPr/>
            </p:nvCxnSpPr>
            <p:spPr>
              <a:xfrm rot="16200000" flipH="1">
                <a:off x="6766467" y="4232763"/>
                <a:ext cx="2692470" cy="2773413"/>
              </a:xfrm>
              <a:prstGeom prst="bentConnector3">
                <a:avLst>
                  <a:gd name="adj1" fmla="val 120382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" name="Google Shape;202;p6">
                <a:extLst>
                  <a:ext uri="{FF2B5EF4-FFF2-40B4-BE49-F238E27FC236}">
                    <a16:creationId xmlns:a16="http://schemas.microsoft.com/office/drawing/2014/main" xmlns="" id="{8528515F-4D8C-6682-0695-A150465AC2E0}"/>
                  </a:ext>
                </a:extLst>
              </p:cNvPr>
              <p:cNvCxnSpPr>
                <a:cxnSpLocks/>
                <a:stCxn id="110" idx="2"/>
                <a:endCxn id="113" idx="2"/>
              </p:cNvCxnSpPr>
              <p:nvPr/>
            </p:nvCxnSpPr>
            <p:spPr>
              <a:xfrm rot="16200000" flipH="1">
                <a:off x="7485026" y="3514204"/>
                <a:ext cx="2367599" cy="3885659"/>
              </a:xfrm>
              <a:prstGeom prst="bentConnector3">
                <a:avLst>
                  <a:gd name="adj1" fmla="val 137101"/>
                </a:avLst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xmlns="" id="{850DFB4C-F80F-EA17-17B1-3CC98C7CF079}"/>
                </a:ext>
              </a:extLst>
            </p:cNvPr>
            <p:cNvGrpSpPr/>
            <p:nvPr/>
          </p:nvGrpSpPr>
          <p:grpSpPr>
            <a:xfrm>
              <a:off x="8801480" y="413873"/>
              <a:ext cx="435400" cy="736220"/>
              <a:chOff x="4664262" y="1373420"/>
              <a:chExt cx="435400" cy="736220"/>
            </a:xfrm>
          </p:grpSpPr>
          <p:pic>
            <p:nvPicPr>
              <p:cNvPr id="98" name="Google Shape;136;p3">
                <a:extLst>
                  <a:ext uri="{FF2B5EF4-FFF2-40B4-BE49-F238E27FC236}">
                    <a16:creationId xmlns:a16="http://schemas.microsoft.com/office/drawing/2014/main" xmlns="" id="{60317439-1C0C-A8BE-BDFE-067BE161E0F7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748664" y="1425925"/>
                <a:ext cx="350998" cy="6837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9" name="Google Shape;136;p3">
                <a:extLst>
                  <a:ext uri="{FF2B5EF4-FFF2-40B4-BE49-F238E27FC236}">
                    <a16:creationId xmlns:a16="http://schemas.microsoft.com/office/drawing/2014/main" xmlns="" id="{619B6D22-4C7F-F3F4-DE93-F5CA0D7374F6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664262" y="1373420"/>
                <a:ext cx="350998" cy="6837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xmlns="" id="{07EB8681-8A90-04E1-F391-AC2123E23B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9212" y="1057812"/>
              <a:ext cx="772268" cy="230196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1" name="Google Shape;202;p6">
              <a:extLst>
                <a:ext uri="{FF2B5EF4-FFF2-40B4-BE49-F238E27FC236}">
                  <a16:creationId xmlns:a16="http://schemas.microsoft.com/office/drawing/2014/main" xmlns="" id="{54B3C383-DDD1-70F1-C53E-661B928DE668}"/>
                </a:ext>
              </a:extLst>
            </p:cNvPr>
            <p:cNvCxnSpPr>
              <a:cxnSpLocks/>
            </p:cNvCxnSpPr>
            <p:nvPr/>
          </p:nvCxnSpPr>
          <p:spPr>
            <a:xfrm>
              <a:off x="3560015" y="1500539"/>
              <a:ext cx="1690804" cy="1592759"/>
            </a:xfrm>
            <a:prstGeom prst="bentConnector3">
              <a:avLst>
                <a:gd name="adj1" fmla="val -75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" name="Google Shape;202;p6">
              <a:extLst>
                <a:ext uri="{FF2B5EF4-FFF2-40B4-BE49-F238E27FC236}">
                  <a16:creationId xmlns:a16="http://schemas.microsoft.com/office/drawing/2014/main" xmlns="" id="{F9C0784F-3FAC-2588-CFDC-A6CF214BED6F}"/>
                </a:ext>
              </a:extLst>
            </p:cNvPr>
            <p:cNvCxnSpPr>
              <a:cxnSpLocks/>
            </p:cNvCxnSpPr>
            <p:nvPr/>
          </p:nvCxnSpPr>
          <p:spPr>
            <a:xfrm>
              <a:off x="3687301" y="1394957"/>
              <a:ext cx="2368517" cy="1128308"/>
            </a:xfrm>
            <a:prstGeom prst="bentConnector3">
              <a:avLst>
                <a:gd name="adj1" fmla="val -403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xmlns="" id="{010A6F19-E0B8-56AF-C11D-5315661A406D}"/>
                </a:ext>
              </a:extLst>
            </p:cNvPr>
            <p:cNvGrpSpPr/>
            <p:nvPr/>
          </p:nvGrpSpPr>
          <p:grpSpPr>
            <a:xfrm>
              <a:off x="3377761" y="130626"/>
              <a:ext cx="903176" cy="1448749"/>
              <a:chOff x="4296634" y="273151"/>
              <a:chExt cx="903176" cy="1448749"/>
            </a:xfrm>
          </p:grpSpPr>
          <p:pic>
            <p:nvPicPr>
              <p:cNvPr id="104" name="Google Shape;447;p15">
                <a:extLst>
                  <a:ext uri="{FF2B5EF4-FFF2-40B4-BE49-F238E27FC236}">
                    <a16:creationId xmlns:a16="http://schemas.microsoft.com/office/drawing/2014/main" xmlns="" id="{8AA39627-3C7C-1E14-60EF-F8C4DDB0735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296634" y="273151"/>
                <a:ext cx="903176" cy="14487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" name="Google Shape;448;p15">
                <a:extLst>
                  <a:ext uri="{FF2B5EF4-FFF2-40B4-BE49-F238E27FC236}">
                    <a16:creationId xmlns:a16="http://schemas.microsoft.com/office/drawing/2014/main" xmlns="" id="{3D1FE67F-64F2-F4FA-7C12-92BA3F815109}"/>
                  </a:ext>
                </a:extLst>
              </p:cNvPr>
              <p:cNvSpPr txBox="1"/>
              <p:nvPr/>
            </p:nvSpPr>
            <p:spPr>
              <a:xfrm>
                <a:off x="4346882" y="1250596"/>
                <a:ext cx="827005" cy="40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2F5496"/>
                    </a:solidFill>
                    <a:latin typeface="Arial"/>
                    <a:ea typeface="Arial"/>
                    <a:cs typeface="Arial"/>
                    <a:sym typeface="Arial"/>
                  </a:rPr>
                  <a:t>15K</a:t>
                </a:r>
                <a:endParaRPr sz="1800" b="1" dirty="0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06" name="Google Shape;204;p6">
              <a:extLst>
                <a:ext uri="{FF2B5EF4-FFF2-40B4-BE49-F238E27FC236}">
                  <a16:creationId xmlns:a16="http://schemas.microsoft.com/office/drawing/2014/main" xmlns="" id="{B644F2C1-21D1-C09D-8538-67FC86DC38C4}"/>
                </a:ext>
              </a:extLst>
            </p:cNvPr>
            <p:cNvCxnSpPr>
              <a:cxnSpLocks/>
              <a:stCxn id="95" idx="2"/>
              <a:endCxn id="104" idx="2"/>
            </p:cNvCxnSpPr>
            <p:nvPr/>
          </p:nvCxnSpPr>
          <p:spPr>
            <a:xfrm rot="5400000">
              <a:off x="4760802" y="641573"/>
              <a:ext cx="6350" cy="1869255"/>
            </a:xfrm>
            <a:prstGeom prst="bentConnector3">
              <a:avLst>
                <a:gd name="adj1" fmla="val 3988000"/>
              </a:avLst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204;p6">
              <a:extLst>
                <a:ext uri="{FF2B5EF4-FFF2-40B4-BE49-F238E27FC236}">
                  <a16:creationId xmlns:a16="http://schemas.microsoft.com/office/drawing/2014/main" xmlns="" id="{57BFFB26-CF83-EE13-EFFE-7C924866DB81}"/>
                </a:ext>
              </a:extLst>
            </p:cNvPr>
            <p:cNvCxnSpPr>
              <a:cxnSpLocks/>
              <a:stCxn id="82" idx="2"/>
              <a:endCxn id="111" idx="0"/>
            </p:cNvCxnSpPr>
            <p:nvPr/>
          </p:nvCxnSpPr>
          <p:spPr>
            <a:xfrm rot="5400000">
              <a:off x="7784517" y="2131029"/>
              <a:ext cx="1712291" cy="2316302"/>
            </a:xfrm>
            <a:prstGeom prst="bentConnector3">
              <a:avLst>
                <a:gd name="adj1" fmla="val 22854"/>
              </a:avLst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202;p6">
              <a:extLst>
                <a:ext uri="{FF2B5EF4-FFF2-40B4-BE49-F238E27FC236}">
                  <a16:creationId xmlns:a16="http://schemas.microsoft.com/office/drawing/2014/main" xmlns="" id="{FDC4FA64-3412-9A2D-EEA3-4340007CC58B}"/>
                </a:ext>
              </a:extLst>
            </p:cNvPr>
            <p:cNvCxnSpPr>
              <a:cxnSpLocks/>
              <a:stCxn id="110" idx="2"/>
              <a:endCxn id="114" idx="2"/>
            </p:cNvCxnSpPr>
            <p:nvPr/>
          </p:nvCxnSpPr>
          <p:spPr>
            <a:xfrm rot="16200000" flipH="1">
              <a:off x="7318332" y="1810696"/>
              <a:ext cx="2064758" cy="4997905"/>
            </a:xfrm>
            <a:prstGeom prst="bentConnector3">
              <a:avLst>
                <a:gd name="adj1" fmla="val 157583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9" name="矩形: 圆角 108">
              <a:extLst>
                <a:ext uri="{FF2B5EF4-FFF2-40B4-BE49-F238E27FC236}">
                  <a16:creationId xmlns:a16="http://schemas.microsoft.com/office/drawing/2014/main" xmlns="" id="{786B616B-3530-5227-2277-5CA58CA5C340}"/>
                </a:ext>
              </a:extLst>
            </p:cNvPr>
            <p:cNvSpPr/>
            <p:nvPr/>
          </p:nvSpPr>
          <p:spPr>
            <a:xfrm>
              <a:off x="6049328" y="2387276"/>
              <a:ext cx="1181405" cy="321588"/>
            </a:xfrm>
            <a:prstGeom prst="round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+</a:t>
              </a:r>
              <a:endParaRPr lang="zh-CN" altLang="en-US" sz="2400" dirty="0"/>
            </a:p>
          </p:txBody>
        </p:sp>
        <p:sp>
          <p:nvSpPr>
            <p:cNvPr id="110" name="矩形: 圆角 109">
              <a:extLst>
                <a:ext uri="{FF2B5EF4-FFF2-40B4-BE49-F238E27FC236}">
                  <a16:creationId xmlns:a16="http://schemas.microsoft.com/office/drawing/2014/main" xmlns="" id="{ED1F67BA-1B88-14CC-D3AD-6BFA507C4F7F}"/>
                </a:ext>
              </a:extLst>
            </p:cNvPr>
            <p:cNvSpPr/>
            <p:nvPr/>
          </p:nvSpPr>
          <p:spPr>
            <a:xfrm>
              <a:off x="5261056" y="2955682"/>
              <a:ext cx="1181405" cy="321588"/>
            </a:xfrm>
            <a:prstGeom prst="round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--</a:t>
              </a:r>
              <a:endParaRPr lang="zh-CN" altLang="en-US" sz="2400" dirty="0"/>
            </a:p>
          </p:txBody>
        </p:sp>
        <p:pic>
          <p:nvPicPr>
            <p:cNvPr id="111" name="图片 110">
              <a:extLst>
                <a:ext uri="{FF2B5EF4-FFF2-40B4-BE49-F238E27FC236}">
                  <a16:creationId xmlns:a16="http://schemas.microsoft.com/office/drawing/2014/main" xmlns="" id="{C4242656-2F54-8FF4-0889-AFE653F25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58856" y="4145326"/>
              <a:ext cx="847310" cy="2153121"/>
            </a:xfrm>
            <a:prstGeom prst="rect">
              <a:avLst/>
            </a:prstGeom>
          </p:spPr>
        </p:pic>
        <p:pic>
          <p:nvPicPr>
            <p:cNvPr id="112" name="图片 111">
              <a:extLst>
                <a:ext uri="{FF2B5EF4-FFF2-40B4-BE49-F238E27FC236}">
                  <a16:creationId xmlns:a16="http://schemas.microsoft.com/office/drawing/2014/main" xmlns="" id="{900B8701-E7F9-92A4-BEDA-5E9C0BF0D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01517" y="3816619"/>
              <a:ext cx="847310" cy="2153121"/>
            </a:xfrm>
            <a:prstGeom prst="rect">
              <a:avLst/>
            </a:prstGeom>
          </p:spPr>
        </p:pic>
        <p:pic>
          <p:nvPicPr>
            <p:cNvPr id="113" name="图片 112">
              <a:extLst>
                <a:ext uri="{FF2B5EF4-FFF2-40B4-BE49-F238E27FC236}">
                  <a16:creationId xmlns:a16="http://schemas.microsoft.com/office/drawing/2014/main" xmlns="" id="{A32DB15F-DB2B-CF6C-6109-25753E469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3763" y="3491748"/>
              <a:ext cx="847310" cy="2153121"/>
            </a:xfrm>
            <a:prstGeom prst="rect">
              <a:avLst/>
            </a:prstGeom>
          </p:spPr>
        </p:pic>
        <p:pic>
          <p:nvPicPr>
            <p:cNvPr id="114" name="图片 113">
              <a:extLst>
                <a:ext uri="{FF2B5EF4-FFF2-40B4-BE49-F238E27FC236}">
                  <a16:creationId xmlns:a16="http://schemas.microsoft.com/office/drawing/2014/main" xmlns="" id="{CD78C8FD-AAA2-BFEC-8584-C6BB6AB7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26009" y="3188907"/>
              <a:ext cx="847310" cy="2153121"/>
            </a:xfrm>
            <a:prstGeom prst="rect">
              <a:avLst/>
            </a:prstGeom>
          </p:spPr>
        </p:pic>
      </p:grpSp>
      <p:graphicFrame>
        <p:nvGraphicFramePr>
          <p:cNvPr id="125" name="Google Shape;198;p6">
            <a:extLst>
              <a:ext uri="{FF2B5EF4-FFF2-40B4-BE49-F238E27FC236}">
                <a16:creationId xmlns:a16="http://schemas.microsoft.com/office/drawing/2014/main" xmlns="" id="{D0DA1DBB-A244-F21E-79C8-EA77B83824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216856"/>
              </p:ext>
            </p:extLst>
          </p:nvPr>
        </p:nvGraphicFramePr>
        <p:xfrm>
          <a:off x="480187" y="3561602"/>
          <a:ext cx="5101289" cy="270358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32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6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2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200" u="none" strike="noStrike" cap="none" dirty="0" smtClean="0">
                          <a:solidFill>
                            <a:srgbClr val="ED7D31"/>
                          </a:solidFill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Toote kood</a:t>
                      </a:r>
                      <a:endParaRPr sz="1200" u="none" strike="noStrike" cap="none" dirty="0">
                        <a:solidFill>
                          <a:srgbClr val="ED7D31"/>
                        </a:solidFill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515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200" u="none" strike="noStrike" cap="none" dirty="0" smtClean="0">
                          <a:solidFill>
                            <a:srgbClr val="ED7D31"/>
                          </a:solidFill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Toote nimetus</a:t>
                      </a:r>
                      <a:endParaRPr sz="1200" u="none" strike="noStrike" cap="none" dirty="0">
                        <a:solidFill>
                          <a:srgbClr val="ED7D31"/>
                        </a:solidFill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515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200" u="none" strike="noStrike" cap="none" dirty="0" smtClean="0">
                          <a:solidFill>
                            <a:srgbClr val="ED7D31"/>
                          </a:solidFill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Kogus</a:t>
                      </a:r>
                      <a:endParaRPr sz="1200" u="none" strike="noStrike" cap="none" dirty="0">
                        <a:solidFill>
                          <a:srgbClr val="ED7D31"/>
                        </a:solidFill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100" b="0" u="none" strike="noStrike" cap="none" dirty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110408100021</a:t>
                      </a:r>
                      <a:endParaRPr lang="en-US" altLang="zh-CN" sz="1100" dirty="0">
                        <a:latin typeface="Lexend" pitchFamily="2" charset="-7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u="none" strike="noStrike" cap="none" dirty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Sol Ark 15K-2P-N</a:t>
                      </a:r>
                      <a:endParaRPr sz="1100" b="0" u="none" strike="noStrike" cap="none" dirty="0"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 dirty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3 </a:t>
                      </a:r>
                      <a:r>
                        <a:rPr lang="et-EE" sz="1100" b="0" u="none" strike="noStrike" cap="none" dirty="0" smtClean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tk</a:t>
                      </a:r>
                      <a:endParaRPr sz="1100" b="0" u="none" strike="noStrike" cap="none" dirty="0"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075">
                <a:tc>
                  <a:txBody>
                    <a:bodyPr/>
                    <a:lstStyle/>
                    <a:p>
                      <a:pPr marL="0" marR="0" lvl="0" indent="0" algn="ctr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altLang="zh-CN" sz="1100" b="0" i="0" u="none" strike="noStrike" cap="none" dirty="0">
                          <a:solidFill>
                            <a:schemeClr val="dk1"/>
                          </a:solidFill>
                          <a:latin typeface="Lexend" pitchFamily="2" charset="-70"/>
                          <a:ea typeface="Microsoft YaHei" panose="020B0503020204020204" pitchFamily="34" charset="-122"/>
                          <a:cs typeface="Arial"/>
                          <a:sym typeface="Arial"/>
                        </a:rPr>
                        <a:t>110404100008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 dirty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Pi LV1 BCU</a:t>
                      </a:r>
                      <a:endParaRPr sz="1100" b="0" u="none" strike="noStrike" cap="none" dirty="0"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 dirty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4 </a:t>
                      </a:r>
                      <a:r>
                        <a:rPr lang="et-EE" sz="1100" b="0" u="none" strike="noStrike" cap="none" dirty="0" smtClean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tk</a:t>
                      </a:r>
                      <a:endParaRPr sz="1100" b="0" u="none" strike="noStrike" cap="none" dirty="0"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075">
                <a:tc>
                  <a:txBody>
                    <a:bodyPr/>
                    <a:lstStyle/>
                    <a:p>
                      <a:pPr marL="0" marR="0" lvl="0" indent="0" algn="ctr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altLang="zh-CN" sz="1100" b="0" i="0" u="none" strike="noStrike" cap="none" dirty="0">
                          <a:solidFill>
                            <a:schemeClr val="dk1"/>
                          </a:solidFill>
                          <a:latin typeface="Lexend" pitchFamily="2" charset="-70"/>
                          <a:ea typeface="Microsoft YaHei" panose="020B0503020204020204" pitchFamily="34" charset="-122"/>
                          <a:cs typeface="Arial"/>
                          <a:sym typeface="Arial"/>
                        </a:rPr>
                        <a:t>110404100001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100" b="0" u="none" strike="noStrike" cap="none" dirty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Pi LV1 BMU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 dirty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24 </a:t>
                      </a:r>
                      <a:r>
                        <a:rPr lang="et-EE" sz="1100" b="0" u="none" strike="noStrike" cap="none" dirty="0" smtClean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tk</a:t>
                      </a:r>
                      <a:endParaRPr sz="1100" b="0" u="none" strike="noStrike" cap="none" dirty="0"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4127261102"/>
                  </a:ext>
                </a:extLst>
              </a:tr>
              <a:tr h="286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100" b="0" i="0" u="none" strike="noStrike" cap="none" dirty="0">
                          <a:solidFill>
                            <a:schemeClr val="dk1"/>
                          </a:solidFill>
                          <a:latin typeface="Lexend" pitchFamily="2" charset="-70"/>
                          <a:ea typeface="Microsoft YaHei" panose="020B0503020204020204" pitchFamily="34" charset="-122"/>
                          <a:cs typeface="Arial"/>
                          <a:sym typeface="Arial"/>
                        </a:rPr>
                        <a:t>161413100029</a:t>
                      </a:r>
                    </a:p>
                    <a:p>
                      <a:pPr marL="0" marR="0" lvl="0" indent="0" algn="ctr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CN" sz="1100" b="0" i="0" u="none" strike="noStrike" cap="none" dirty="0">
                          <a:solidFill>
                            <a:schemeClr val="dk1"/>
                          </a:solidFill>
                          <a:latin typeface="Lexend" pitchFamily="2" charset="-70"/>
                          <a:ea typeface="Microsoft YaHei" panose="020B0503020204020204" pitchFamily="34" charset="-122"/>
                          <a:cs typeface="Arial"/>
                          <a:sym typeface="Arial"/>
                        </a:rPr>
                        <a:t>161413100030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u="none" strike="noStrike" cap="none" dirty="0">
                          <a:solidFill>
                            <a:schemeClr val="tx1"/>
                          </a:solidFill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+/- 4/0AWG 2000mm Power cable</a:t>
                      </a:r>
                      <a:endParaRPr sz="1100" b="0" u="none" strike="noStrike" cap="none" dirty="0">
                        <a:solidFill>
                          <a:schemeClr val="tx1"/>
                        </a:solidFill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7 </a:t>
                      </a:r>
                      <a:r>
                        <a:rPr lang="en-US" sz="1100" u="none" strike="noStrike" cap="none" dirty="0" smtClean="0">
                          <a:solidFill>
                            <a:schemeClr val="tx1"/>
                          </a:solidFill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r>
                        <a:rPr lang="et-EE" sz="1100" u="none" strike="noStrike" cap="none" dirty="0" smtClean="0">
                          <a:solidFill>
                            <a:schemeClr val="tx1"/>
                          </a:solidFill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aari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u="none" strike="noStrike" cap="none" dirty="0">
                          <a:solidFill>
                            <a:schemeClr val="dk1"/>
                          </a:solidFill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110409100167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+mj-lt"/>
                        <a:buNone/>
                      </a:pPr>
                      <a:r>
                        <a:rPr lang="en-US" sz="1050" b="0" u="none" strike="noStrike" cap="none" dirty="0">
                          <a:solidFill>
                            <a:schemeClr val="dk1"/>
                          </a:solidFill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V Busbar-SA15K 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100" b="0" u="none" strike="noStrike" cap="none" dirty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3 </a:t>
                      </a:r>
                      <a:r>
                        <a:rPr lang="en-US" altLang="zh-CN" sz="1100" b="0" u="none" strike="noStrike" cap="none" dirty="0" smtClean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r>
                        <a:rPr lang="et-EE" altLang="zh-CN" sz="1100" b="0" u="none" strike="noStrike" cap="none" dirty="0" smtClean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aari</a:t>
                      </a:r>
                      <a:endParaRPr lang="en-US" altLang="zh-CN" sz="1100" b="0" u="none" strike="noStrike" cap="none" dirty="0"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837608393"/>
                  </a:ext>
                </a:extLst>
              </a:tr>
              <a:tr h="286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u="none" strike="noStrike" cap="none" dirty="0">
                          <a:solidFill>
                            <a:schemeClr val="dk1"/>
                          </a:solidFill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110409100027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u="none" strike="noStrike" cap="none" dirty="0">
                          <a:solidFill>
                            <a:schemeClr val="dk1"/>
                          </a:solidFill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1000A Busbar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t-EE" altLang="zh-CN" sz="1100" b="0" u="none" strike="noStrike" cap="none" dirty="0" smtClean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t-EE" altLang="zh-CN" sz="1100" b="0" u="none" strike="noStrike" cap="none" baseline="0" dirty="0" smtClean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 tk</a:t>
                      </a:r>
                      <a:endParaRPr lang="en-US" altLang="zh-CN" sz="1100" b="0" u="none" strike="noStrike" cap="none" dirty="0"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3999958367"/>
                  </a:ext>
                </a:extLst>
              </a:tr>
              <a:tr h="286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 dirty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161412100229</a:t>
                      </a:r>
                      <a:endParaRPr sz="1100" b="0" u="none" strike="noStrike" cap="none" dirty="0"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 dirty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Standard Communication Cable</a:t>
                      </a:r>
                      <a:endParaRPr sz="1100" b="0" u="none" strike="noStrike" cap="none" dirty="0"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 dirty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4 </a:t>
                      </a:r>
                      <a:r>
                        <a:rPr lang="et-EE" sz="1100" b="0" u="none" strike="noStrike" cap="none" dirty="0" smtClean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tk</a:t>
                      </a:r>
                      <a:endParaRPr sz="1100" b="0" u="none" strike="noStrike" cap="none" dirty="0"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100" b="0" u="none" strike="noStrike" cap="none" dirty="0">
                          <a:solidFill>
                            <a:schemeClr val="dk1"/>
                          </a:solidFill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110409100001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 dirty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HUB</a:t>
                      </a:r>
                      <a:endParaRPr sz="1100" b="0" u="none" strike="noStrike" cap="none" dirty="0"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100" b="0" u="none" strike="noStrike" cap="none" dirty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1 </a:t>
                      </a:r>
                      <a:r>
                        <a:rPr lang="et-EE" altLang="zh-CN" sz="1100" b="0" u="none" strike="noStrike" cap="none" dirty="0" smtClean="0">
                          <a:latin typeface="Lexend" pitchFamily="2" charset="-70"/>
                          <a:ea typeface="Arial"/>
                          <a:cs typeface="Arial"/>
                          <a:sym typeface="Arial"/>
                        </a:rPr>
                        <a:t>tk</a:t>
                      </a:r>
                      <a:endParaRPr lang="en-US" altLang="zh-CN" sz="1100" b="0" u="none" strike="noStrike" cap="none" dirty="0">
                        <a:latin typeface="Lexend" pitchFamily="2" charset="-7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2848319823"/>
                  </a:ext>
                </a:extLst>
              </a:tr>
            </a:tbl>
          </a:graphicData>
        </a:graphic>
      </p:graphicFrame>
      <p:sp>
        <p:nvSpPr>
          <p:cNvPr id="131" name="文本框 130">
            <a:extLst>
              <a:ext uri="{FF2B5EF4-FFF2-40B4-BE49-F238E27FC236}">
                <a16:creationId xmlns:a16="http://schemas.microsoft.com/office/drawing/2014/main" xmlns="" id="{72569173-078F-70E5-FD09-759B676535E1}"/>
              </a:ext>
            </a:extLst>
          </p:cNvPr>
          <p:cNvSpPr txBox="1"/>
          <p:nvPr/>
        </p:nvSpPr>
        <p:spPr>
          <a:xfrm>
            <a:off x="235570" y="889268"/>
            <a:ext cx="2214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dirty="0">
                <a:solidFill>
                  <a:schemeClr val="accent2"/>
                </a:solidFill>
                <a:latin typeface="Lexend" pitchFamily="2" charset="-70"/>
                <a:ea typeface="Microsoft Yahei"/>
                <a:cs typeface="Microsoft Yahei"/>
                <a:sym typeface="Microsoft Yahei"/>
              </a:rPr>
              <a:t>45kW + 120kWh</a:t>
            </a:r>
            <a:endParaRPr lang="en-US" altLang="zh-CN" sz="1800" b="1" dirty="0">
              <a:solidFill>
                <a:schemeClr val="accent2"/>
              </a:solidFill>
              <a:latin typeface="Lexend" pitchFamily="2" charset="-7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97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79898BA-CC99-431C-8132-1506F2C1E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23" y="240226"/>
            <a:ext cx="1112776" cy="41443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C1BC478A-104A-8874-B064-F66BE747ECA2}"/>
              </a:ext>
            </a:extLst>
          </p:cNvPr>
          <p:cNvSpPr txBox="1"/>
          <p:nvPr/>
        </p:nvSpPr>
        <p:spPr>
          <a:xfrm flipH="1">
            <a:off x="304798" y="124276"/>
            <a:ext cx="369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xend" pitchFamily="2" charset="-70"/>
                <a:cs typeface="Calibri" panose="020F0502020204030204" pitchFamily="34" charset="0"/>
              </a:rPr>
              <a:t>Paigaldamine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Lexend" pitchFamily="2" charset="-70"/>
              <a:cs typeface="Calibri" panose="020F050202020403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E287FB4-F70C-D100-AF2E-BEB5A1ABA400}"/>
              </a:ext>
            </a:extLst>
          </p:cNvPr>
          <p:cNvSpPr/>
          <p:nvPr/>
        </p:nvSpPr>
        <p:spPr>
          <a:xfrm>
            <a:off x="0" y="6624744"/>
            <a:ext cx="12191999" cy="233255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40000"/>
                  <a:lumOff val="60000"/>
                </a:schemeClr>
              </a:gs>
              <a:gs pos="50000">
                <a:schemeClr val="accent2"/>
              </a:gs>
              <a:gs pos="0">
                <a:srgbClr val="FF9900"/>
              </a:gs>
              <a:gs pos="87000">
                <a:srgbClr val="FFC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D05C481-B44A-7148-A0CE-695023E0F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449" y="1034894"/>
            <a:ext cx="3529012" cy="2339712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D8EE68F-D8AE-5ABB-3891-F0D2DA021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13" y="1041079"/>
            <a:ext cx="3529012" cy="2387921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09F2FBD-18AF-1EDE-97FF-32EA0916B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3298" y="1074496"/>
            <a:ext cx="3413901" cy="2268931"/>
          </a:xfrm>
          <a:prstGeom prst="rect">
            <a:avLst/>
          </a:prstGeom>
          <a:effectLst>
            <a:softEdge rad="254000"/>
          </a:effectLst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32E84E26-6146-FDDF-D3E9-83C319A07529}"/>
              </a:ext>
            </a:extLst>
          </p:cNvPr>
          <p:cNvGrpSpPr/>
          <p:nvPr/>
        </p:nvGrpSpPr>
        <p:grpSpPr>
          <a:xfrm>
            <a:off x="410280" y="4239038"/>
            <a:ext cx="4307890" cy="1501109"/>
            <a:chOff x="403058" y="4000226"/>
            <a:chExt cx="4307890" cy="150110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BF84B1EB-0F9D-CE0F-7671-378FF159F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058" y="4000226"/>
              <a:ext cx="3799682" cy="1501109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9333E101-92D1-D175-38CA-E2AED8998AA0}"/>
                </a:ext>
              </a:extLst>
            </p:cNvPr>
            <p:cNvSpPr txBox="1"/>
            <p:nvPr/>
          </p:nvSpPr>
          <p:spPr>
            <a:xfrm flipH="1">
              <a:off x="4042409" y="4434665"/>
              <a:ext cx="458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0D62F8F7-3BBA-580A-E2FD-941890C7ECF0}"/>
                </a:ext>
              </a:extLst>
            </p:cNvPr>
            <p:cNvSpPr txBox="1"/>
            <p:nvPr/>
          </p:nvSpPr>
          <p:spPr>
            <a:xfrm flipH="1">
              <a:off x="4055411" y="5146510"/>
              <a:ext cx="458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5FC4346B-5300-ADF3-0378-4C61243801C8}"/>
                </a:ext>
              </a:extLst>
            </p:cNvPr>
            <p:cNvSpPr txBox="1"/>
            <p:nvPr/>
          </p:nvSpPr>
          <p:spPr>
            <a:xfrm flipH="1">
              <a:off x="4055411" y="4842631"/>
              <a:ext cx="458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681A048F-E7FE-9C67-F104-E3F4FB882872}"/>
                </a:ext>
              </a:extLst>
            </p:cNvPr>
            <p:cNvSpPr txBox="1"/>
            <p:nvPr/>
          </p:nvSpPr>
          <p:spPr>
            <a:xfrm flipH="1">
              <a:off x="4055411" y="4724101"/>
              <a:ext cx="458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4BC44905-0DAE-CAE8-0F55-51059D58CE90}"/>
                </a:ext>
              </a:extLst>
            </p:cNvPr>
            <p:cNvSpPr txBox="1"/>
            <p:nvPr/>
          </p:nvSpPr>
          <p:spPr>
            <a:xfrm flipH="1">
              <a:off x="3991114" y="5034970"/>
              <a:ext cx="719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796F644A-94F5-6AE2-BFE7-B5BCA0179CA9}"/>
                </a:ext>
              </a:extLst>
            </p:cNvPr>
            <p:cNvSpPr txBox="1"/>
            <p:nvPr/>
          </p:nvSpPr>
          <p:spPr>
            <a:xfrm flipH="1">
              <a:off x="3924903" y="4553166"/>
              <a:ext cx="719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</a:t>
              </a: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C8712798-8CB9-AF0D-C357-6FDDE4846C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8596" y="3343427"/>
            <a:ext cx="3363304" cy="296857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A5FF71C5-628F-67BC-F619-A0E0F1F9F9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4512" y="3656169"/>
            <a:ext cx="3529012" cy="2660853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AF58F459-50B4-6A60-8871-691023489606}"/>
              </a:ext>
            </a:extLst>
          </p:cNvPr>
          <p:cNvSpPr txBox="1"/>
          <p:nvPr/>
        </p:nvSpPr>
        <p:spPr>
          <a:xfrm>
            <a:off x="637875" y="12073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BDEB9555-473C-1F94-B63D-F7F4A514C3D8}"/>
              </a:ext>
            </a:extLst>
          </p:cNvPr>
          <p:cNvSpPr txBox="1"/>
          <p:nvPr/>
        </p:nvSpPr>
        <p:spPr>
          <a:xfrm>
            <a:off x="4754550" y="12073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749645B2-51B7-2330-0D55-8661B0BBB243}"/>
              </a:ext>
            </a:extLst>
          </p:cNvPr>
          <p:cNvSpPr txBox="1"/>
          <p:nvPr/>
        </p:nvSpPr>
        <p:spPr>
          <a:xfrm>
            <a:off x="8740041" y="12858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3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8B96C28-9E68-8C5D-DA76-15A2F56E8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23" y="240226"/>
            <a:ext cx="1112776" cy="41443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55C285D2-5929-51BD-9B7B-15880D9F6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971" y="4038781"/>
            <a:ext cx="4016410" cy="18939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A24F711B-2240-6D37-0202-65D24313908E}"/>
              </a:ext>
            </a:extLst>
          </p:cNvPr>
          <p:cNvSpPr txBox="1"/>
          <p:nvPr/>
        </p:nvSpPr>
        <p:spPr>
          <a:xfrm>
            <a:off x="5344886" y="4287719"/>
            <a:ext cx="19050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t-EE" altLang="zh-CN" sz="1600" b="1" i="0" dirty="0" smtClean="0">
                <a:solidFill>
                  <a:srgbClr val="FF9900"/>
                </a:solidFill>
                <a:effectLst/>
                <a:latin typeface="Lexend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Reguleeritavad jalad</a:t>
            </a:r>
            <a:endParaRPr lang="zh-CN" altLang="en-US" sz="1600" b="1" dirty="0">
              <a:solidFill>
                <a:srgbClr val="FF9900"/>
              </a:solidFill>
              <a:latin typeface="Lexend" pitchFamily="2" charset="-70"/>
              <a:cs typeface="Calibri" panose="020F0502020204030204" pitchFamily="34" charset="0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66846152-F28A-DAFF-D443-CE6E4D344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43" y="1305607"/>
            <a:ext cx="1546783" cy="3261955"/>
          </a:xfrm>
          <a:prstGeom prst="rect">
            <a:avLst/>
          </a:prstGeom>
        </p:spPr>
      </p:pic>
      <p:cxnSp>
        <p:nvCxnSpPr>
          <p:cNvPr id="74" name="连接符: 肘形 73">
            <a:extLst>
              <a:ext uri="{FF2B5EF4-FFF2-40B4-BE49-F238E27FC236}">
                <a16:creationId xmlns:a16="http://schemas.microsoft.com/office/drawing/2014/main" xmlns="" id="{3B4B3E27-2B31-5E5D-E3D8-ACF8FDBAFCC6}"/>
              </a:ext>
            </a:extLst>
          </p:cNvPr>
          <p:cNvCxnSpPr>
            <a:cxnSpLocks/>
          </p:cNvCxnSpPr>
          <p:nvPr/>
        </p:nvCxnSpPr>
        <p:spPr>
          <a:xfrm flipV="1">
            <a:off x="7166273" y="4291273"/>
            <a:ext cx="707969" cy="156858"/>
          </a:xfrm>
          <a:prstGeom prst="bentConnector3">
            <a:avLst/>
          </a:prstGeom>
          <a:ln w="19050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图片 83">
            <a:extLst>
              <a:ext uri="{FF2B5EF4-FFF2-40B4-BE49-F238E27FC236}">
                <a16:creationId xmlns:a16="http://schemas.microsoft.com/office/drawing/2014/main" xmlns="" id="{52D33E37-C1C1-8586-FE0F-1AB9FD652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217" y="4699594"/>
            <a:ext cx="3305234" cy="1532427"/>
          </a:xfrm>
          <a:prstGeom prst="rect">
            <a:avLst/>
          </a:prstGeom>
        </p:spPr>
      </p:pic>
      <p:cxnSp>
        <p:nvCxnSpPr>
          <p:cNvPr id="85" name="连接符: 肘形 84">
            <a:extLst>
              <a:ext uri="{FF2B5EF4-FFF2-40B4-BE49-F238E27FC236}">
                <a16:creationId xmlns:a16="http://schemas.microsoft.com/office/drawing/2014/main" xmlns="" id="{837F5E77-7A8F-1B56-FE60-07E61C0E7E3B}"/>
              </a:ext>
            </a:extLst>
          </p:cNvPr>
          <p:cNvCxnSpPr>
            <a:cxnSpLocks/>
            <a:stCxn id="66" idx="3"/>
            <a:endCxn id="84" idx="3"/>
          </p:cNvCxnSpPr>
          <p:nvPr/>
        </p:nvCxnSpPr>
        <p:spPr>
          <a:xfrm>
            <a:off x="9357826" y="2936585"/>
            <a:ext cx="1031625" cy="2529223"/>
          </a:xfrm>
          <a:prstGeom prst="bentConnector3">
            <a:avLst>
              <a:gd name="adj1" fmla="val 122159"/>
            </a:avLst>
          </a:prstGeom>
          <a:ln w="19050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连接符: 肘形 90">
            <a:extLst>
              <a:ext uri="{FF2B5EF4-FFF2-40B4-BE49-F238E27FC236}">
                <a16:creationId xmlns:a16="http://schemas.microsoft.com/office/drawing/2014/main" xmlns="" id="{DCC9C1BF-4F8B-63EC-8773-583311EA9A92}"/>
              </a:ext>
            </a:extLst>
          </p:cNvPr>
          <p:cNvCxnSpPr>
            <a:cxnSpLocks/>
          </p:cNvCxnSpPr>
          <p:nvPr/>
        </p:nvCxnSpPr>
        <p:spPr>
          <a:xfrm>
            <a:off x="9182240" y="1563515"/>
            <a:ext cx="820356" cy="189841"/>
          </a:xfrm>
          <a:prstGeom prst="bentConnector3">
            <a:avLst/>
          </a:prstGeom>
          <a:ln w="19050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>
            <a:extLst>
              <a:ext uri="{FF2B5EF4-FFF2-40B4-BE49-F238E27FC236}">
                <a16:creationId xmlns:a16="http://schemas.microsoft.com/office/drawing/2014/main" xmlns="" id="{15575144-D5CB-DDED-D253-D922474F41DB}"/>
              </a:ext>
            </a:extLst>
          </p:cNvPr>
          <p:cNvSpPr txBox="1"/>
          <p:nvPr/>
        </p:nvSpPr>
        <p:spPr>
          <a:xfrm>
            <a:off x="9643743" y="1575299"/>
            <a:ext cx="21016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t-EE" altLang="zh-CN" sz="1600" b="1" i="0" dirty="0" smtClean="0">
                <a:solidFill>
                  <a:srgbClr val="FF9900"/>
                </a:solidFill>
                <a:effectLst/>
                <a:latin typeface="Lexend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Kaitselüliti</a:t>
            </a:r>
            <a:endParaRPr lang="zh-CN" altLang="en-US" sz="1600" b="1" dirty="0">
              <a:solidFill>
                <a:srgbClr val="FF9900"/>
              </a:solidFill>
              <a:latin typeface="Lexend" pitchFamily="2" charset="-70"/>
              <a:cs typeface="Calibri" panose="020F0502020204030204" pitchFamily="34" charset="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xmlns="" id="{F4D5E66B-EAB8-8B57-B83F-B1256E55F5EF}"/>
              </a:ext>
            </a:extLst>
          </p:cNvPr>
          <p:cNvSpPr txBox="1"/>
          <p:nvPr/>
        </p:nvSpPr>
        <p:spPr>
          <a:xfrm>
            <a:off x="6180825" y="5335003"/>
            <a:ext cx="990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 </a:t>
            </a:r>
            <a:r>
              <a:rPr lang="en-US" altLang="zh-CN" sz="105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Heatsink</a:t>
            </a:r>
            <a:endParaRPr lang="zh-CN" alt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xmlns="" id="{A5B84ECF-040D-2EAB-C9BA-008C69989C87}"/>
              </a:ext>
            </a:extLst>
          </p:cNvPr>
          <p:cNvSpPr txBox="1"/>
          <p:nvPr/>
        </p:nvSpPr>
        <p:spPr>
          <a:xfrm>
            <a:off x="10389451" y="4885499"/>
            <a:ext cx="85311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BMU Switch</a:t>
            </a:r>
            <a:endParaRPr lang="zh-CN" alt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xmlns="" id="{942E58E0-EF67-6E3D-5F11-F5A55A3465FC}"/>
              </a:ext>
            </a:extLst>
          </p:cNvPr>
          <p:cNvSpPr txBox="1"/>
          <p:nvPr/>
        </p:nvSpPr>
        <p:spPr>
          <a:xfrm>
            <a:off x="7292353" y="6049337"/>
            <a:ext cx="302350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t-EE" altLang="zh-CN" sz="1600" b="1" i="0" dirty="0" smtClean="0">
                <a:solidFill>
                  <a:srgbClr val="FF9900"/>
                </a:solidFill>
                <a:effectLst/>
                <a:latin typeface="Lexend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BMU tagaosa</a:t>
            </a:r>
            <a:endParaRPr lang="zh-CN" altLang="en-US" sz="1600" b="1" dirty="0">
              <a:solidFill>
                <a:srgbClr val="FF9900"/>
              </a:solidFill>
              <a:latin typeface="Lexend" pitchFamily="2" charset="-70"/>
              <a:cs typeface="Calibri" panose="020F0502020204030204" pitchFamily="34" charset="0"/>
            </a:endParaRPr>
          </a:p>
        </p:txBody>
      </p:sp>
      <p:cxnSp>
        <p:nvCxnSpPr>
          <p:cNvPr id="96" name="连接符: 肘形 95">
            <a:extLst>
              <a:ext uri="{FF2B5EF4-FFF2-40B4-BE49-F238E27FC236}">
                <a16:creationId xmlns:a16="http://schemas.microsoft.com/office/drawing/2014/main" xmlns="" id="{2A899F89-960E-32B8-8E1F-F9BCDFDD2EA0}"/>
              </a:ext>
            </a:extLst>
          </p:cNvPr>
          <p:cNvCxnSpPr>
            <a:cxnSpLocks/>
          </p:cNvCxnSpPr>
          <p:nvPr/>
        </p:nvCxnSpPr>
        <p:spPr>
          <a:xfrm>
            <a:off x="7611056" y="1935110"/>
            <a:ext cx="723167" cy="221949"/>
          </a:xfrm>
          <a:prstGeom prst="bentConnector3">
            <a:avLst/>
          </a:prstGeom>
          <a:ln w="19050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>
            <a:extLst>
              <a:ext uri="{FF2B5EF4-FFF2-40B4-BE49-F238E27FC236}">
                <a16:creationId xmlns:a16="http://schemas.microsoft.com/office/drawing/2014/main" xmlns="" id="{3DD21A77-FEC9-9C7D-81E5-F35BB7F793FB}"/>
              </a:ext>
            </a:extLst>
          </p:cNvPr>
          <p:cNvSpPr txBox="1"/>
          <p:nvPr/>
        </p:nvSpPr>
        <p:spPr>
          <a:xfrm>
            <a:off x="5856652" y="1753356"/>
            <a:ext cx="21016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i="0" dirty="0">
                <a:solidFill>
                  <a:srgbClr val="FF9900"/>
                </a:solidFill>
                <a:effectLst/>
                <a:latin typeface="Lexend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BMU </a:t>
            </a:r>
            <a:r>
              <a:rPr lang="et-EE" altLang="zh-CN" sz="1600" b="1" dirty="0" smtClean="0">
                <a:solidFill>
                  <a:srgbClr val="FF9900"/>
                </a:solidFill>
                <a:highlight>
                  <a:srgbClr val="FFFFFF"/>
                </a:highlight>
                <a:latin typeface="Lexend" pitchFamily="2" charset="-70"/>
              </a:rPr>
              <a:t>indikaatorid</a:t>
            </a:r>
            <a:endParaRPr lang="zh-CN" altLang="en-US" sz="1600" b="1" dirty="0">
              <a:solidFill>
                <a:srgbClr val="FF9900"/>
              </a:solidFill>
              <a:latin typeface="Lexend" pitchFamily="2" charset="-70"/>
              <a:cs typeface="Calibri" panose="020F0502020204030204" pitchFamily="34" charset="0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xmlns="" id="{BFCBFC60-1DED-52FA-5D44-1EE8F1E54BD1}"/>
              </a:ext>
            </a:extLst>
          </p:cNvPr>
          <p:cNvSpPr/>
          <p:nvPr/>
        </p:nvSpPr>
        <p:spPr>
          <a:xfrm>
            <a:off x="0" y="6624744"/>
            <a:ext cx="12191999" cy="233255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40000"/>
                  <a:lumOff val="60000"/>
                </a:schemeClr>
              </a:gs>
              <a:gs pos="50000">
                <a:schemeClr val="accent2"/>
              </a:gs>
              <a:gs pos="0">
                <a:srgbClr val="FF9900"/>
              </a:gs>
              <a:gs pos="87000">
                <a:srgbClr val="FFC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777049F-C16A-F1C4-113B-0F4C40428492}"/>
              </a:ext>
            </a:extLst>
          </p:cNvPr>
          <p:cNvSpPr txBox="1"/>
          <p:nvPr/>
        </p:nvSpPr>
        <p:spPr>
          <a:xfrm flipH="1">
            <a:off x="304799" y="124276"/>
            <a:ext cx="383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xend" pitchFamily="2" charset="-70"/>
                <a:cs typeface="Calibri" panose="020F0502020204030204" pitchFamily="34" charset="0"/>
              </a:rPr>
              <a:t>Paigaldamine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Lexend" pitchFamily="2" charset="-70"/>
              <a:cs typeface="Calibri" panose="020F050202020403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60DF16B4-D6B3-18E7-3984-A9530EF1BB5B}"/>
              </a:ext>
            </a:extLst>
          </p:cNvPr>
          <p:cNvGrpSpPr/>
          <p:nvPr/>
        </p:nvGrpSpPr>
        <p:grpSpPr>
          <a:xfrm>
            <a:off x="1184181" y="1075592"/>
            <a:ext cx="3715277" cy="2280978"/>
            <a:chOff x="7918854" y="643046"/>
            <a:chExt cx="3715277" cy="228097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A0494C81-5829-BAFE-3A34-78E80BE9F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8854" y="643046"/>
              <a:ext cx="3715277" cy="2280978"/>
            </a:xfrm>
            <a:prstGeom prst="rect">
              <a:avLst/>
            </a:prstGeom>
            <a:effectLst>
              <a:softEdge rad="139700"/>
            </a:effectLst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563F4CB7-8E25-3CC4-DCC6-8BC374989A0E}"/>
                </a:ext>
              </a:extLst>
            </p:cNvPr>
            <p:cNvSpPr txBox="1"/>
            <p:nvPr/>
          </p:nvSpPr>
          <p:spPr>
            <a:xfrm>
              <a:off x="8081799" y="83545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274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  <a:alpha val="39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6164</TotalTime>
  <Words>200</Words>
  <Application>Microsoft Office PowerPoint</Application>
  <PresentationFormat>Custom</PresentationFormat>
  <Paragraphs>165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东旭 韩</dc:creator>
  <cp:lastModifiedBy>Martin Mandre</cp:lastModifiedBy>
  <cp:revision>37</cp:revision>
  <dcterms:created xsi:type="dcterms:W3CDTF">2024-04-15T20:21:46Z</dcterms:created>
  <dcterms:modified xsi:type="dcterms:W3CDTF">2025-04-11T17:33:43Z</dcterms:modified>
</cp:coreProperties>
</file>